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5"/>
  </p:notesMasterIdLst>
  <p:sldIdLst>
    <p:sldId id="284" r:id="rId5"/>
    <p:sldId id="286" r:id="rId6"/>
    <p:sldId id="287" r:id="rId7"/>
    <p:sldId id="285" r:id="rId8"/>
    <p:sldId id="261" r:id="rId9"/>
    <p:sldId id="297" r:id="rId10"/>
    <p:sldId id="262" r:id="rId11"/>
    <p:sldId id="316" r:id="rId12"/>
    <p:sldId id="288" r:id="rId13"/>
    <p:sldId id="293" r:id="rId14"/>
    <p:sldId id="314" r:id="rId15"/>
    <p:sldId id="315" r:id="rId16"/>
    <p:sldId id="313" r:id="rId17"/>
    <p:sldId id="311" r:id="rId18"/>
    <p:sldId id="298" r:id="rId19"/>
    <p:sldId id="300" r:id="rId20"/>
    <p:sldId id="301" r:id="rId21"/>
    <p:sldId id="299" r:id="rId22"/>
    <p:sldId id="302" r:id="rId23"/>
    <p:sldId id="303" r:id="rId24"/>
    <p:sldId id="304" r:id="rId25"/>
    <p:sldId id="305" r:id="rId26"/>
    <p:sldId id="306" r:id="rId27"/>
    <p:sldId id="307" r:id="rId28"/>
    <p:sldId id="308" r:id="rId29"/>
    <p:sldId id="309" r:id="rId30"/>
    <p:sldId id="310" r:id="rId31"/>
    <p:sldId id="312" r:id="rId32"/>
    <p:sldId id="294" r:id="rId33"/>
    <p:sldId id="29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C4BF"/>
    <a:srgbClr val="C9ABA7"/>
    <a:srgbClr val="E9C46A"/>
    <a:srgbClr val="97EFD3"/>
    <a:srgbClr val="F15574"/>
    <a:srgbClr val="F4EBE8"/>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899" autoAdjust="0"/>
  </p:normalViewPr>
  <p:slideViewPr>
    <p:cSldViewPr snapToGrid="0" snapToObjects="1" showGuides="1">
      <p:cViewPr>
        <p:scale>
          <a:sx n="68" d="100"/>
          <a:sy n="68" d="100"/>
        </p:scale>
        <p:origin x="538" y="442"/>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shaya Bhalikha" userId="5a10b3f717f995b1" providerId="LiveId" clId="{0D0BF747-18A0-4954-9359-F4161AA7D69B}"/>
    <pc:docChg chg="undo redo custSel addSld delSld modSld sldOrd modShowInfo">
      <pc:chgData name="Akshaya Bhalikha" userId="5a10b3f717f995b1" providerId="LiveId" clId="{0D0BF747-18A0-4954-9359-F4161AA7D69B}" dt="2023-12-14T23:56:10.946" v="1386" actId="113"/>
      <pc:docMkLst>
        <pc:docMk/>
      </pc:docMkLst>
      <pc:sldChg chg="modSp mod">
        <pc:chgData name="Akshaya Bhalikha" userId="5a10b3f717f995b1" providerId="LiveId" clId="{0D0BF747-18A0-4954-9359-F4161AA7D69B}" dt="2023-12-14T23:47:10.366" v="1350"/>
        <pc:sldMkLst>
          <pc:docMk/>
          <pc:sldMk cId="2831084956" sldId="261"/>
        </pc:sldMkLst>
        <pc:spChg chg="mod">
          <ac:chgData name="Akshaya Bhalikha" userId="5a10b3f717f995b1" providerId="LiveId" clId="{0D0BF747-18A0-4954-9359-F4161AA7D69B}" dt="2023-12-14T23:46:30.826" v="1348" actId="14100"/>
          <ac:spMkLst>
            <pc:docMk/>
            <pc:sldMk cId="2831084956" sldId="261"/>
            <ac:spMk id="6" creationId="{B4734F19-2974-205C-7917-33F0A125FD56}"/>
          </ac:spMkLst>
        </pc:spChg>
        <pc:spChg chg="mod">
          <ac:chgData name="Akshaya Bhalikha" userId="5a10b3f717f995b1" providerId="LiveId" clId="{0D0BF747-18A0-4954-9359-F4161AA7D69B}" dt="2023-12-14T23:47:10.366" v="1350"/>
          <ac:spMkLst>
            <pc:docMk/>
            <pc:sldMk cId="2831084956" sldId="261"/>
            <ac:spMk id="17" creationId="{135DEC17-7793-A28F-6420-878EDB94ED9C}"/>
          </ac:spMkLst>
        </pc:spChg>
      </pc:sldChg>
      <pc:sldChg chg="delSp modSp mod">
        <pc:chgData name="Akshaya Bhalikha" userId="5a10b3f717f995b1" providerId="LiveId" clId="{0D0BF747-18A0-4954-9359-F4161AA7D69B}" dt="2023-12-14T22:47:25.329" v="971" actId="478"/>
        <pc:sldMkLst>
          <pc:docMk/>
          <pc:sldMk cId="2011023441" sldId="262"/>
        </pc:sldMkLst>
        <pc:spChg chg="del mod">
          <ac:chgData name="Akshaya Bhalikha" userId="5a10b3f717f995b1" providerId="LiveId" clId="{0D0BF747-18A0-4954-9359-F4161AA7D69B}" dt="2023-12-14T22:47:25.329" v="971" actId="478"/>
          <ac:spMkLst>
            <pc:docMk/>
            <pc:sldMk cId="2011023441" sldId="262"/>
            <ac:spMk id="2" creationId="{7F9A2F75-9D02-3ED8-071B-99FC210DE10A}"/>
          </ac:spMkLst>
        </pc:spChg>
        <pc:spChg chg="mod">
          <ac:chgData name="Akshaya Bhalikha" userId="5a10b3f717f995b1" providerId="LiveId" clId="{0D0BF747-18A0-4954-9359-F4161AA7D69B}" dt="2023-12-14T22:47:17.240" v="969"/>
          <ac:spMkLst>
            <pc:docMk/>
            <pc:sldMk cId="2011023441" sldId="262"/>
            <ac:spMk id="6" creationId="{D2FABDAC-B513-4B20-3A9A-9018EA5B9E22}"/>
          </ac:spMkLst>
        </pc:spChg>
      </pc:sldChg>
      <pc:sldChg chg="addSp delSp modSp mod setBg">
        <pc:chgData name="Akshaya Bhalikha" userId="5a10b3f717f995b1" providerId="LiveId" clId="{0D0BF747-18A0-4954-9359-F4161AA7D69B}" dt="2023-12-14T23:42:47.605" v="1342"/>
        <pc:sldMkLst>
          <pc:docMk/>
          <pc:sldMk cId="4097023305" sldId="284"/>
        </pc:sldMkLst>
        <pc:picChg chg="del">
          <ac:chgData name="Akshaya Bhalikha" userId="5a10b3f717f995b1" providerId="LiveId" clId="{0D0BF747-18A0-4954-9359-F4161AA7D69B}" dt="2023-12-14T23:42:30.021" v="1337" actId="478"/>
          <ac:picMkLst>
            <pc:docMk/>
            <pc:sldMk cId="4097023305" sldId="284"/>
            <ac:picMk id="5" creationId="{3692A712-DDF7-120E-427C-7C8A0CD87D1D}"/>
          </ac:picMkLst>
        </pc:picChg>
        <pc:picChg chg="add mod">
          <ac:chgData name="Akshaya Bhalikha" userId="5a10b3f717f995b1" providerId="LiveId" clId="{0D0BF747-18A0-4954-9359-F4161AA7D69B}" dt="2023-12-14T23:42:47.605" v="1342"/>
          <ac:picMkLst>
            <pc:docMk/>
            <pc:sldMk cId="4097023305" sldId="284"/>
            <ac:picMk id="10242" creationId="{5B10E2DC-D3D7-B769-9CB1-18D2AAD5006D}"/>
          </ac:picMkLst>
        </pc:picChg>
      </pc:sldChg>
      <pc:sldChg chg="addSp delSp modSp mod">
        <pc:chgData name="Akshaya Bhalikha" userId="5a10b3f717f995b1" providerId="LiveId" clId="{0D0BF747-18A0-4954-9359-F4161AA7D69B}" dt="2023-12-14T23:32:01.616" v="1272" actId="1440"/>
        <pc:sldMkLst>
          <pc:docMk/>
          <pc:sldMk cId="375226397" sldId="285"/>
        </pc:sldMkLst>
        <pc:spChg chg="add mod">
          <ac:chgData name="Akshaya Bhalikha" userId="5a10b3f717f995b1" providerId="LiveId" clId="{0D0BF747-18A0-4954-9359-F4161AA7D69B}" dt="2023-12-14T23:31:21.953" v="1237" actId="14100"/>
          <ac:spMkLst>
            <pc:docMk/>
            <pc:sldMk cId="375226397" sldId="285"/>
            <ac:spMk id="3" creationId="{A93543D6-BEB6-047D-DDA3-49720260B07E}"/>
          </ac:spMkLst>
        </pc:spChg>
        <pc:picChg chg="del mod">
          <ac:chgData name="Akshaya Bhalikha" userId="5a10b3f717f995b1" providerId="LiveId" clId="{0D0BF747-18A0-4954-9359-F4161AA7D69B}" dt="2023-12-14T23:30:42.404" v="1233" actId="478"/>
          <ac:picMkLst>
            <pc:docMk/>
            <pc:sldMk cId="375226397" sldId="285"/>
            <ac:picMk id="3076" creationId="{3EC22522-D6EE-69FC-917C-AC8F8C8F0C8D}"/>
          </ac:picMkLst>
        </pc:picChg>
        <pc:picChg chg="add mod">
          <ac:chgData name="Akshaya Bhalikha" userId="5a10b3f717f995b1" providerId="LiveId" clId="{0D0BF747-18A0-4954-9359-F4161AA7D69B}" dt="2023-12-14T23:32:01.616" v="1272" actId="1440"/>
          <ac:picMkLst>
            <pc:docMk/>
            <pc:sldMk cId="375226397" sldId="285"/>
            <ac:picMk id="7170" creationId="{692EF3AF-E324-5916-06AB-10C5925DCDD1}"/>
          </ac:picMkLst>
        </pc:picChg>
      </pc:sldChg>
      <pc:sldChg chg="addSp delSp modSp mod">
        <pc:chgData name="Akshaya Bhalikha" userId="5a10b3f717f995b1" providerId="LiveId" clId="{0D0BF747-18A0-4954-9359-F4161AA7D69B}" dt="2023-12-14T23:27:59.066" v="1232" actId="208"/>
        <pc:sldMkLst>
          <pc:docMk/>
          <pc:sldMk cId="3780002892" sldId="287"/>
        </pc:sldMkLst>
        <pc:spChg chg="add mod">
          <ac:chgData name="Akshaya Bhalikha" userId="5a10b3f717f995b1" providerId="LiveId" clId="{0D0BF747-18A0-4954-9359-F4161AA7D69B}" dt="2023-12-14T22:22:30.710" v="617" actId="478"/>
          <ac:spMkLst>
            <pc:docMk/>
            <pc:sldMk cId="3780002892" sldId="287"/>
            <ac:spMk id="5" creationId="{8E7336BF-7F49-509F-AAD3-C9D42EC3ADE5}"/>
          </ac:spMkLst>
        </pc:spChg>
        <pc:picChg chg="del">
          <ac:chgData name="Akshaya Bhalikha" userId="5a10b3f717f995b1" providerId="LiveId" clId="{0D0BF747-18A0-4954-9359-F4161AA7D69B}" dt="2023-12-14T22:22:30.710" v="617" actId="478"/>
          <ac:picMkLst>
            <pc:docMk/>
            <pc:sldMk cId="3780002892" sldId="287"/>
            <ac:picMk id="6" creationId="{4E814E97-AF39-125E-0B54-4E4128D34B6C}"/>
          </ac:picMkLst>
        </pc:picChg>
        <pc:picChg chg="add del mod">
          <ac:chgData name="Akshaya Bhalikha" userId="5a10b3f717f995b1" providerId="LiveId" clId="{0D0BF747-18A0-4954-9359-F4161AA7D69B}" dt="2023-12-14T23:21:15.219" v="1176" actId="478"/>
          <ac:picMkLst>
            <pc:docMk/>
            <pc:sldMk cId="3780002892" sldId="287"/>
            <ac:picMk id="2050" creationId="{303799A7-F966-9400-E36A-C97BCCAE74DD}"/>
          </ac:picMkLst>
        </pc:picChg>
        <pc:picChg chg="add del mod">
          <ac:chgData name="Akshaya Bhalikha" userId="5a10b3f717f995b1" providerId="LiveId" clId="{0D0BF747-18A0-4954-9359-F4161AA7D69B}" dt="2023-12-14T23:27:15.424" v="1223" actId="478"/>
          <ac:picMkLst>
            <pc:docMk/>
            <pc:sldMk cId="3780002892" sldId="287"/>
            <ac:picMk id="2052" creationId="{C1F7CB63-AA75-B694-CCC2-F508D28EF90F}"/>
          </ac:picMkLst>
        </pc:picChg>
        <pc:picChg chg="add mod">
          <ac:chgData name="Akshaya Bhalikha" userId="5a10b3f717f995b1" providerId="LiveId" clId="{0D0BF747-18A0-4954-9359-F4161AA7D69B}" dt="2023-12-14T23:27:59.066" v="1232" actId="208"/>
          <ac:picMkLst>
            <pc:docMk/>
            <pc:sldMk cId="3780002892" sldId="287"/>
            <ac:picMk id="2054" creationId="{6D782C91-1238-FCB0-1BB0-8B18A2751507}"/>
          </ac:picMkLst>
        </pc:picChg>
      </pc:sldChg>
      <pc:sldChg chg="addSp delSp modSp mod">
        <pc:chgData name="Akshaya Bhalikha" userId="5a10b3f717f995b1" providerId="LiveId" clId="{0D0BF747-18A0-4954-9359-F4161AA7D69B}" dt="2023-12-14T23:53:45.638" v="1363"/>
        <pc:sldMkLst>
          <pc:docMk/>
          <pc:sldMk cId="613288997" sldId="288"/>
        </pc:sldMkLst>
        <pc:picChg chg="del mod">
          <ac:chgData name="Akshaya Bhalikha" userId="5a10b3f717f995b1" providerId="LiveId" clId="{0D0BF747-18A0-4954-9359-F4161AA7D69B}" dt="2023-12-14T22:21:30.676" v="613" actId="478"/>
          <ac:picMkLst>
            <pc:docMk/>
            <pc:sldMk cId="613288997" sldId="288"/>
            <ac:picMk id="16" creationId="{5BFC403F-CC0A-B6F1-F7AB-62A31BF6661A}"/>
          </ac:picMkLst>
        </pc:picChg>
        <pc:picChg chg="add del mod">
          <ac:chgData name="Akshaya Bhalikha" userId="5a10b3f717f995b1" providerId="LiveId" clId="{0D0BF747-18A0-4954-9359-F4161AA7D69B}" dt="2023-12-14T22:21:29.134" v="612"/>
          <ac:picMkLst>
            <pc:docMk/>
            <pc:sldMk cId="613288997" sldId="288"/>
            <ac:picMk id="1026" creationId="{B0AEA3D7-E22D-2E92-1E24-19BDC7CDF23D}"/>
          </ac:picMkLst>
        </pc:picChg>
        <pc:picChg chg="add del mod">
          <ac:chgData name="Akshaya Bhalikha" userId="5a10b3f717f995b1" providerId="LiveId" clId="{0D0BF747-18A0-4954-9359-F4161AA7D69B}" dt="2023-12-14T23:53:44.758" v="1362" actId="478"/>
          <ac:picMkLst>
            <pc:docMk/>
            <pc:sldMk cId="613288997" sldId="288"/>
            <ac:picMk id="1028" creationId="{4396862B-D84E-B263-5FB0-34DCD503BFF9}"/>
          </ac:picMkLst>
        </pc:picChg>
        <pc:picChg chg="add">
          <ac:chgData name="Akshaya Bhalikha" userId="5a10b3f717f995b1" providerId="LiveId" clId="{0D0BF747-18A0-4954-9359-F4161AA7D69B}" dt="2023-12-14T23:53:45.638" v="1363"/>
          <ac:picMkLst>
            <pc:docMk/>
            <pc:sldMk cId="613288997" sldId="288"/>
            <ac:picMk id="1030" creationId="{0F3DC5B8-9C8C-DD8F-6017-ACF7F131C63C}"/>
          </ac:picMkLst>
        </pc:picChg>
      </pc:sldChg>
      <pc:sldChg chg="addSp delSp modSp mod modClrScheme chgLayout">
        <pc:chgData name="Akshaya Bhalikha" userId="5a10b3f717f995b1" providerId="LiveId" clId="{0D0BF747-18A0-4954-9359-F4161AA7D69B}" dt="2023-12-14T23:41:12.484" v="1336" actId="113"/>
        <pc:sldMkLst>
          <pc:docMk/>
          <pc:sldMk cId="3095245344" sldId="293"/>
        </pc:sldMkLst>
        <pc:spChg chg="mod ord">
          <ac:chgData name="Akshaya Bhalikha" userId="5a10b3f717f995b1" providerId="LiveId" clId="{0D0BF747-18A0-4954-9359-F4161AA7D69B}" dt="2023-12-14T23:39:59.743" v="1321" actId="14100"/>
          <ac:spMkLst>
            <pc:docMk/>
            <pc:sldMk cId="3095245344" sldId="293"/>
            <ac:spMk id="2" creationId="{D550CAC6-3968-4D63-A855-09547BB06588}"/>
          </ac:spMkLst>
        </pc:spChg>
        <pc:spChg chg="del">
          <ac:chgData name="Akshaya Bhalikha" userId="5a10b3f717f995b1" providerId="LiveId" clId="{0D0BF747-18A0-4954-9359-F4161AA7D69B}" dt="2023-12-14T22:51:11.520" v="989" actId="478"/>
          <ac:spMkLst>
            <pc:docMk/>
            <pc:sldMk cId="3095245344" sldId="293"/>
            <ac:spMk id="3" creationId="{2629AC71-9ED4-FA59-D386-5BD9C585DC67}"/>
          </ac:spMkLst>
        </pc:spChg>
        <pc:spChg chg="del">
          <ac:chgData name="Akshaya Bhalikha" userId="5a10b3f717f995b1" providerId="LiveId" clId="{0D0BF747-18A0-4954-9359-F4161AA7D69B}" dt="2023-12-14T22:51:32.779" v="996" actId="478"/>
          <ac:spMkLst>
            <pc:docMk/>
            <pc:sldMk cId="3095245344" sldId="293"/>
            <ac:spMk id="4" creationId="{1E2CADAC-D2BA-2781-21DF-E36A2D898FA9}"/>
          </ac:spMkLst>
        </pc:spChg>
        <pc:spChg chg="del">
          <ac:chgData name="Akshaya Bhalikha" userId="5a10b3f717f995b1" providerId="LiveId" clId="{0D0BF747-18A0-4954-9359-F4161AA7D69B}" dt="2023-12-14T22:51:39.492" v="998" actId="478"/>
          <ac:spMkLst>
            <pc:docMk/>
            <pc:sldMk cId="3095245344" sldId="293"/>
            <ac:spMk id="5" creationId="{8E688B1D-28C5-C399-CA01-21BE7C5F1E51}"/>
          </ac:spMkLst>
        </pc:spChg>
        <pc:spChg chg="del">
          <ac:chgData name="Akshaya Bhalikha" userId="5a10b3f717f995b1" providerId="LiveId" clId="{0D0BF747-18A0-4954-9359-F4161AA7D69B}" dt="2023-12-14T22:50:54.191" v="986"/>
          <ac:spMkLst>
            <pc:docMk/>
            <pc:sldMk cId="3095245344" sldId="293"/>
            <ac:spMk id="6" creationId="{9E3F0E5B-65CB-787C-C52A-2038EEA09817}"/>
          </ac:spMkLst>
        </pc:spChg>
        <pc:spChg chg="del">
          <ac:chgData name="Akshaya Bhalikha" userId="5a10b3f717f995b1" providerId="LiveId" clId="{0D0BF747-18A0-4954-9359-F4161AA7D69B}" dt="2023-12-14T22:51:34.994" v="997" actId="478"/>
          <ac:spMkLst>
            <pc:docMk/>
            <pc:sldMk cId="3095245344" sldId="293"/>
            <ac:spMk id="7" creationId="{0750929C-496C-419D-93BC-D4ABBE462EF5}"/>
          </ac:spMkLst>
        </pc:spChg>
        <pc:spChg chg="del">
          <ac:chgData name="Akshaya Bhalikha" userId="5a10b3f717f995b1" providerId="LiveId" clId="{0D0BF747-18A0-4954-9359-F4161AA7D69B}" dt="2023-12-14T22:51:41.865" v="999" actId="478"/>
          <ac:spMkLst>
            <pc:docMk/>
            <pc:sldMk cId="3095245344" sldId="293"/>
            <ac:spMk id="8" creationId="{ABC5E498-99B3-E3F4-A9B8-F11B4B9B0F27}"/>
          </ac:spMkLst>
        </pc:spChg>
        <pc:spChg chg="add del mod">
          <ac:chgData name="Akshaya Bhalikha" userId="5a10b3f717f995b1" providerId="LiveId" clId="{0D0BF747-18A0-4954-9359-F4161AA7D69B}" dt="2023-12-14T23:40:04.419" v="1323" actId="478"/>
          <ac:spMkLst>
            <pc:docMk/>
            <pc:sldMk cId="3095245344" sldId="293"/>
            <ac:spMk id="9" creationId="{870B67E4-7E02-07E6-7E15-15BF5178EB4D}"/>
          </ac:spMkLst>
        </pc:spChg>
        <pc:spChg chg="add del mod">
          <ac:chgData name="Akshaya Bhalikha" userId="5a10b3f717f995b1" providerId="LiveId" clId="{0D0BF747-18A0-4954-9359-F4161AA7D69B}" dt="2023-12-14T23:00:09.273" v="1070" actId="478"/>
          <ac:spMkLst>
            <pc:docMk/>
            <pc:sldMk cId="3095245344" sldId="293"/>
            <ac:spMk id="14" creationId="{3A997B02-2978-3AE8-F97C-8E874EC8A037}"/>
          </ac:spMkLst>
        </pc:spChg>
        <pc:spChg chg="add mod">
          <ac:chgData name="Akshaya Bhalikha" userId="5a10b3f717f995b1" providerId="LiveId" clId="{0D0BF747-18A0-4954-9359-F4161AA7D69B}" dt="2023-12-14T23:41:12.484" v="1336" actId="113"/>
          <ac:spMkLst>
            <pc:docMk/>
            <pc:sldMk cId="3095245344" sldId="293"/>
            <ac:spMk id="21" creationId="{425705D9-7EE4-4D7F-FBB8-EC4DBE9EEE62}"/>
          </ac:spMkLst>
        </pc:spChg>
        <pc:spChg chg="mod ord">
          <ac:chgData name="Akshaya Bhalikha" userId="5a10b3f717f995b1" providerId="LiveId" clId="{0D0BF747-18A0-4954-9359-F4161AA7D69B}" dt="2023-12-14T22:55:30.337" v="1036" actId="700"/>
          <ac:spMkLst>
            <pc:docMk/>
            <pc:sldMk cId="3095245344" sldId="293"/>
            <ac:spMk id="31" creationId="{C2B4FE06-34C7-A80C-5DBE-4F5168C9EBDC}"/>
          </ac:spMkLst>
        </pc:spChg>
        <pc:spChg chg="mod ord">
          <ac:chgData name="Akshaya Bhalikha" userId="5a10b3f717f995b1" providerId="LiveId" clId="{0D0BF747-18A0-4954-9359-F4161AA7D69B}" dt="2023-12-14T22:55:30.337" v="1036" actId="700"/>
          <ac:spMkLst>
            <pc:docMk/>
            <pc:sldMk cId="3095245344" sldId="293"/>
            <ac:spMk id="32" creationId="{25633612-F774-0CAE-9E5C-D01184B43E6F}"/>
          </ac:spMkLst>
        </pc:spChg>
        <pc:grpChg chg="mod">
          <ac:chgData name="Akshaya Bhalikha" userId="5a10b3f717f995b1" providerId="LiveId" clId="{0D0BF747-18A0-4954-9359-F4161AA7D69B}" dt="2023-12-14T23:04:14.825" v="1080"/>
          <ac:grpSpMkLst>
            <pc:docMk/>
            <pc:sldMk cId="3095245344" sldId="293"/>
            <ac:grpSpMk id="17" creationId="{799F46FE-BD82-B271-3133-A2DEA356D732}"/>
          </ac:grpSpMkLst>
        </pc:grpChg>
        <pc:picChg chg="add del mod ord">
          <ac:chgData name="Akshaya Bhalikha" userId="5a10b3f717f995b1" providerId="LiveId" clId="{0D0BF747-18A0-4954-9359-F4161AA7D69B}" dt="2023-12-14T23:40:01.060" v="1322" actId="478"/>
          <ac:picMkLst>
            <pc:docMk/>
            <pc:sldMk cId="3095245344" sldId="293"/>
            <ac:picMk id="3074" creationId="{31B54F2A-F230-BD6D-3168-570452916135}"/>
          </ac:picMkLst>
        </pc:picChg>
        <pc:picChg chg="add del mod">
          <ac:chgData name="Akshaya Bhalikha" userId="5a10b3f717f995b1" providerId="LiveId" clId="{0D0BF747-18A0-4954-9359-F4161AA7D69B}" dt="2023-12-14T23:40:05.915" v="1324" actId="478"/>
          <ac:picMkLst>
            <pc:docMk/>
            <pc:sldMk cId="3095245344" sldId="293"/>
            <ac:picMk id="3076" creationId="{3E85BD26-3E90-2474-6BD1-B945C8D0CD4B}"/>
          </ac:picMkLst>
        </pc:picChg>
        <pc:inkChg chg="add del mod">
          <ac:chgData name="Akshaya Bhalikha" userId="5a10b3f717f995b1" providerId="LiveId" clId="{0D0BF747-18A0-4954-9359-F4161AA7D69B}" dt="2023-12-14T23:04:23.323" v="1083"/>
          <ac:inkMkLst>
            <pc:docMk/>
            <pc:sldMk cId="3095245344" sldId="293"/>
            <ac:inkMk id="15" creationId="{50F2B567-FB9F-031F-ADAE-B1F76ED128E6}"/>
          </ac:inkMkLst>
        </pc:inkChg>
        <pc:inkChg chg="add del mod">
          <ac:chgData name="Akshaya Bhalikha" userId="5a10b3f717f995b1" providerId="LiveId" clId="{0D0BF747-18A0-4954-9359-F4161AA7D69B}" dt="2023-12-14T23:04:14.825" v="1080"/>
          <ac:inkMkLst>
            <pc:docMk/>
            <pc:sldMk cId="3095245344" sldId="293"/>
            <ac:inkMk id="16" creationId="{724A8691-4D2B-3898-5BB0-96B76B2AE993}"/>
          </ac:inkMkLst>
        </pc:inkChg>
        <pc:inkChg chg="add del">
          <ac:chgData name="Akshaya Bhalikha" userId="5a10b3f717f995b1" providerId="LiveId" clId="{0D0BF747-18A0-4954-9359-F4161AA7D69B}" dt="2023-12-14T23:04:23.323" v="1084"/>
          <ac:inkMkLst>
            <pc:docMk/>
            <pc:sldMk cId="3095245344" sldId="293"/>
            <ac:inkMk id="18" creationId="{F4EEB9A0-EAD7-3A56-BFC2-B9549728F507}"/>
          </ac:inkMkLst>
        </pc:inkChg>
        <pc:inkChg chg="add del">
          <ac:chgData name="Akshaya Bhalikha" userId="5a10b3f717f995b1" providerId="LiveId" clId="{0D0BF747-18A0-4954-9359-F4161AA7D69B}" dt="2023-12-14T23:40:04.419" v="1323" actId="478"/>
          <ac:inkMkLst>
            <pc:docMk/>
            <pc:sldMk cId="3095245344" sldId="293"/>
            <ac:inkMk id="19" creationId="{27FD7084-6209-ACF3-568F-6C6CF9C1EF54}"/>
          </ac:inkMkLst>
        </pc:inkChg>
        <pc:inkChg chg="add del">
          <ac:chgData name="Akshaya Bhalikha" userId="5a10b3f717f995b1" providerId="LiveId" clId="{0D0BF747-18A0-4954-9359-F4161AA7D69B}" dt="2023-12-14T23:40:04.419" v="1323" actId="478"/>
          <ac:inkMkLst>
            <pc:docMk/>
            <pc:sldMk cId="3095245344" sldId="293"/>
            <ac:inkMk id="20" creationId="{E0CCC8F0-DEE9-5FA3-5E63-244436837BA4}"/>
          </ac:inkMkLst>
        </pc:inkChg>
        <pc:cxnChg chg="add del">
          <ac:chgData name="Akshaya Bhalikha" userId="5a10b3f717f995b1" providerId="LiveId" clId="{0D0BF747-18A0-4954-9359-F4161AA7D69B}" dt="2023-12-14T22:57:54.596" v="1059" actId="11529"/>
          <ac:cxnSpMkLst>
            <pc:docMk/>
            <pc:sldMk cId="3095245344" sldId="293"/>
            <ac:cxnSpMk id="11" creationId="{CFC4ABAD-4C49-6996-09C9-DBFFBFDDF2F1}"/>
          </ac:cxnSpMkLst>
        </pc:cxnChg>
        <pc:cxnChg chg="add del mod">
          <ac:chgData name="Akshaya Bhalikha" userId="5a10b3f717f995b1" providerId="LiveId" clId="{0D0BF747-18A0-4954-9359-F4161AA7D69B}" dt="2023-12-14T22:59:02.358" v="1067" actId="478"/>
          <ac:cxnSpMkLst>
            <pc:docMk/>
            <pc:sldMk cId="3095245344" sldId="293"/>
            <ac:cxnSpMk id="13" creationId="{FE3DEFDA-5D75-F84F-B0E2-8C1BD141B987}"/>
          </ac:cxnSpMkLst>
        </pc:cxnChg>
      </pc:sldChg>
      <pc:sldChg chg="addSp delSp modSp mod modClrScheme chgLayout">
        <pc:chgData name="Akshaya Bhalikha" userId="5a10b3f717f995b1" providerId="LiveId" clId="{0D0BF747-18A0-4954-9359-F4161AA7D69B}" dt="2023-12-14T23:17:35.166" v="1175" actId="20577"/>
        <pc:sldMkLst>
          <pc:docMk/>
          <pc:sldMk cId="591722392" sldId="294"/>
        </pc:sldMkLst>
        <pc:spChg chg="mod ord">
          <ac:chgData name="Akshaya Bhalikha" userId="5a10b3f717f995b1" providerId="LiveId" clId="{0D0BF747-18A0-4954-9359-F4161AA7D69B}" dt="2023-12-14T23:16:58.408" v="1164" actId="1076"/>
          <ac:spMkLst>
            <pc:docMk/>
            <pc:sldMk cId="591722392" sldId="294"/>
            <ac:spMk id="2" creationId="{9E67AD6B-0EBB-7092-13C6-240F8A4A4E99}"/>
          </ac:spMkLst>
        </pc:spChg>
        <pc:spChg chg="mod ord">
          <ac:chgData name="Akshaya Bhalikha" userId="5a10b3f717f995b1" providerId="LiveId" clId="{0D0BF747-18A0-4954-9359-F4161AA7D69B}" dt="2023-12-14T23:17:35.166" v="1175" actId="20577"/>
          <ac:spMkLst>
            <pc:docMk/>
            <pc:sldMk cId="591722392" sldId="294"/>
            <ac:spMk id="3" creationId="{DFAA7609-6E6A-B996-BC29-F9AA857D7B35}"/>
          </ac:spMkLst>
        </pc:spChg>
        <pc:spChg chg="add del mod">
          <ac:chgData name="Akshaya Bhalikha" userId="5a10b3f717f995b1" providerId="LiveId" clId="{0D0BF747-18A0-4954-9359-F4161AA7D69B}" dt="2023-12-14T23:15:59.610" v="1151" actId="478"/>
          <ac:spMkLst>
            <pc:docMk/>
            <pc:sldMk cId="591722392" sldId="294"/>
            <ac:spMk id="4" creationId="{3068690D-8415-0157-B936-F3E788ABFBB8}"/>
          </ac:spMkLst>
        </pc:spChg>
        <pc:spChg chg="add del mod ord">
          <ac:chgData name="Akshaya Bhalikha" userId="5a10b3f717f995b1" providerId="LiveId" clId="{0D0BF747-18A0-4954-9359-F4161AA7D69B}" dt="2023-12-14T23:16:36.348" v="1157" actId="478"/>
          <ac:spMkLst>
            <pc:docMk/>
            <pc:sldMk cId="591722392" sldId="294"/>
            <ac:spMk id="5" creationId="{78A1E48A-22BB-8B60-14F8-3B3A8CC732AE}"/>
          </ac:spMkLst>
        </pc:spChg>
        <pc:spChg chg="add del mod ord">
          <ac:chgData name="Akshaya Bhalikha" userId="5a10b3f717f995b1" providerId="LiveId" clId="{0D0BF747-18A0-4954-9359-F4161AA7D69B}" dt="2023-12-14T23:16:32.981" v="1156" actId="478"/>
          <ac:spMkLst>
            <pc:docMk/>
            <pc:sldMk cId="591722392" sldId="294"/>
            <ac:spMk id="6" creationId="{16F2F3E6-AF4D-254E-66A9-F7AAAD151771}"/>
          </ac:spMkLst>
        </pc:spChg>
        <pc:spChg chg="mod ord">
          <ac:chgData name="Akshaya Bhalikha" userId="5a10b3f717f995b1" providerId="LiveId" clId="{0D0BF747-18A0-4954-9359-F4161AA7D69B}" dt="2023-12-14T23:16:26.878" v="1155" actId="700"/>
          <ac:spMkLst>
            <pc:docMk/>
            <pc:sldMk cId="591722392" sldId="294"/>
            <ac:spMk id="15" creationId="{EA450CD4-3018-DBCF-3A32-B72A7DCFA11F}"/>
          </ac:spMkLst>
        </pc:spChg>
        <pc:picChg chg="del mod">
          <ac:chgData name="Akshaya Bhalikha" userId="5a10b3f717f995b1" providerId="LiveId" clId="{0D0BF747-18A0-4954-9359-F4161AA7D69B}" dt="2023-12-14T23:15:57.482" v="1150" actId="478"/>
          <ac:picMkLst>
            <pc:docMk/>
            <pc:sldMk cId="591722392" sldId="294"/>
            <ac:picMk id="17" creationId="{DE475F71-78B0-1E04-0E37-F242A2B629A5}"/>
          </ac:picMkLst>
        </pc:picChg>
      </pc:sldChg>
      <pc:sldChg chg="addSp modSp del mod">
        <pc:chgData name="Akshaya Bhalikha" userId="5a10b3f717f995b1" providerId="LiveId" clId="{0D0BF747-18A0-4954-9359-F4161AA7D69B}" dt="2023-12-14T22:48:07.100" v="977" actId="47"/>
        <pc:sldMkLst>
          <pc:docMk/>
          <pc:sldMk cId="2978656984" sldId="296"/>
        </pc:sldMkLst>
        <pc:spChg chg="mod">
          <ac:chgData name="Akshaya Bhalikha" userId="5a10b3f717f995b1" providerId="LiveId" clId="{0D0BF747-18A0-4954-9359-F4161AA7D69B}" dt="2023-12-14T22:44:04.597" v="961" actId="20577"/>
          <ac:spMkLst>
            <pc:docMk/>
            <pc:sldMk cId="2978656984" sldId="296"/>
            <ac:spMk id="4" creationId="{AC003BC3-E4A4-1963-0758-F77C91284EF3}"/>
          </ac:spMkLst>
        </pc:spChg>
        <pc:spChg chg="add mod">
          <ac:chgData name="Akshaya Bhalikha" userId="5a10b3f717f995b1" providerId="LiveId" clId="{0D0BF747-18A0-4954-9359-F4161AA7D69B}" dt="2023-12-14T22:44:56.154" v="966" actId="20577"/>
          <ac:spMkLst>
            <pc:docMk/>
            <pc:sldMk cId="2978656984" sldId="296"/>
            <ac:spMk id="6" creationId="{FF8BFB6A-940E-F10A-1063-58C7B3E85D7F}"/>
          </ac:spMkLst>
        </pc:spChg>
      </pc:sldChg>
      <pc:sldChg chg="delSp modSp mod">
        <pc:chgData name="Akshaya Bhalikha" userId="5a10b3f717f995b1" providerId="LiveId" clId="{0D0BF747-18A0-4954-9359-F4161AA7D69B}" dt="2023-12-14T22:18:33.282" v="608" actId="478"/>
        <pc:sldMkLst>
          <pc:docMk/>
          <pc:sldMk cId="428100047" sldId="297"/>
        </pc:sldMkLst>
        <pc:spChg chg="mod">
          <ac:chgData name="Akshaya Bhalikha" userId="5a10b3f717f995b1" providerId="LiveId" clId="{0D0BF747-18A0-4954-9359-F4161AA7D69B}" dt="2023-12-14T22:18:28.006" v="607" actId="20577"/>
          <ac:spMkLst>
            <pc:docMk/>
            <pc:sldMk cId="428100047" sldId="297"/>
            <ac:spMk id="3" creationId="{A37E6A76-2EF8-DE37-4B92-708FE79D197A}"/>
          </ac:spMkLst>
        </pc:spChg>
        <pc:spChg chg="del">
          <ac:chgData name="Akshaya Bhalikha" userId="5a10b3f717f995b1" providerId="LiveId" clId="{0D0BF747-18A0-4954-9359-F4161AA7D69B}" dt="2023-12-14T22:18:33.282" v="608" actId="478"/>
          <ac:spMkLst>
            <pc:docMk/>
            <pc:sldMk cId="428100047" sldId="297"/>
            <ac:spMk id="6" creationId="{65349302-9368-C2D6-6DB6-AAF5A07A8744}"/>
          </ac:spMkLst>
        </pc:spChg>
      </pc:sldChg>
      <pc:sldChg chg="addSp delSp modSp new mod modTransition">
        <pc:chgData name="Akshaya Bhalikha" userId="5a10b3f717f995b1" providerId="LiveId" clId="{0D0BF747-18A0-4954-9359-F4161AA7D69B}" dt="2023-12-14T22:53:15.527" v="1025" actId="1076"/>
        <pc:sldMkLst>
          <pc:docMk/>
          <pc:sldMk cId="547967418" sldId="298"/>
        </pc:sldMkLst>
        <pc:spChg chg="del">
          <ac:chgData name="Akshaya Bhalikha" userId="5a10b3f717f995b1" providerId="LiveId" clId="{0D0BF747-18A0-4954-9359-F4161AA7D69B}" dt="2023-12-14T21:26:54.905" v="84" actId="21"/>
          <ac:spMkLst>
            <pc:docMk/>
            <pc:sldMk cId="547967418" sldId="298"/>
            <ac:spMk id="2" creationId="{B8E4B852-CB50-90E6-2ECC-DBA48C5F4BFE}"/>
          </ac:spMkLst>
        </pc:spChg>
        <pc:spChg chg="del">
          <ac:chgData name="Akshaya Bhalikha" userId="5a10b3f717f995b1" providerId="LiveId" clId="{0D0BF747-18A0-4954-9359-F4161AA7D69B}" dt="2023-12-14T21:31:17.023" v="115" actId="478"/>
          <ac:spMkLst>
            <pc:docMk/>
            <pc:sldMk cId="547967418" sldId="298"/>
            <ac:spMk id="3" creationId="{163AA298-D144-743A-ED62-54D4B3F14A0E}"/>
          </ac:spMkLst>
        </pc:spChg>
        <pc:spChg chg="del">
          <ac:chgData name="Akshaya Bhalikha" userId="5a10b3f717f995b1" providerId="LiveId" clId="{0D0BF747-18A0-4954-9359-F4161AA7D69B}" dt="2023-12-14T21:31:13.076" v="113" actId="478"/>
          <ac:spMkLst>
            <pc:docMk/>
            <pc:sldMk cId="547967418" sldId="298"/>
            <ac:spMk id="4" creationId="{EF3BC303-5FB3-1E89-5413-509DB9B3E42C}"/>
          </ac:spMkLst>
        </pc:spChg>
        <pc:spChg chg="add mod">
          <ac:chgData name="Akshaya Bhalikha" userId="5a10b3f717f995b1" providerId="LiveId" clId="{0D0BF747-18A0-4954-9359-F4161AA7D69B}" dt="2023-12-14T21:39:30.356" v="154" actId="108"/>
          <ac:spMkLst>
            <pc:docMk/>
            <pc:sldMk cId="547967418" sldId="298"/>
            <ac:spMk id="17" creationId="{E6B91906-68E7-0E91-C311-4DD3C1A10599}"/>
          </ac:spMkLst>
        </pc:spChg>
        <pc:spChg chg="add del mod">
          <ac:chgData name="Akshaya Bhalikha" userId="5a10b3f717f995b1" providerId="LiveId" clId="{0D0BF747-18A0-4954-9359-F4161AA7D69B}" dt="2023-12-14T21:39:20.386" v="152"/>
          <ac:spMkLst>
            <pc:docMk/>
            <pc:sldMk cId="547967418" sldId="298"/>
            <ac:spMk id="18" creationId="{209F8ADD-0D80-F1B0-6486-2AFB5953117D}"/>
          </ac:spMkLst>
        </pc:spChg>
        <pc:spChg chg="add mod">
          <ac:chgData name="Akshaya Bhalikha" userId="5a10b3f717f995b1" providerId="LiveId" clId="{0D0BF747-18A0-4954-9359-F4161AA7D69B}" dt="2023-12-14T21:44:43.938" v="241" actId="1076"/>
          <ac:spMkLst>
            <pc:docMk/>
            <pc:sldMk cId="547967418" sldId="298"/>
            <ac:spMk id="22" creationId="{1C3E425C-0E64-4B3B-5E88-AB087873F43D}"/>
          </ac:spMkLst>
        </pc:spChg>
        <pc:spChg chg="add mod">
          <ac:chgData name="Akshaya Bhalikha" userId="5a10b3f717f995b1" providerId="LiveId" clId="{0D0BF747-18A0-4954-9359-F4161AA7D69B}" dt="2023-12-14T21:44:34.398" v="238" actId="1076"/>
          <ac:spMkLst>
            <pc:docMk/>
            <pc:sldMk cId="547967418" sldId="298"/>
            <ac:spMk id="23" creationId="{8E9DE22B-A37C-E15D-69AF-877C5CE10495}"/>
          </ac:spMkLst>
        </pc:spChg>
        <pc:spChg chg="add mod">
          <ac:chgData name="Akshaya Bhalikha" userId="5a10b3f717f995b1" providerId="LiveId" clId="{0D0BF747-18A0-4954-9359-F4161AA7D69B}" dt="2023-12-14T22:53:15.527" v="1025" actId="1076"/>
          <ac:spMkLst>
            <pc:docMk/>
            <pc:sldMk cId="547967418" sldId="298"/>
            <ac:spMk id="28" creationId="{7215FA7A-EF16-16C1-6F2F-FA26622D1A23}"/>
          </ac:spMkLst>
        </pc:spChg>
        <pc:picChg chg="add mod">
          <ac:chgData name="Akshaya Bhalikha" userId="5a10b3f717f995b1" providerId="LiveId" clId="{0D0BF747-18A0-4954-9359-F4161AA7D69B}" dt="2023-12-14T21:44:23.295" v="235" actId="12789"/>
          <ac:picMkLst>
            <pc:docMk/>
            <pc:sldMk cId="547967418" sldId="298"/>
            <ac:picMk id="6" creationId="{92B75EA2-8785-D648-4DDB-3DE389E2F0DA}"/>
          </ac:picMkLst>
        </pc:picChg>
        <pc:picChg chg="add mod">
          <ac:chgData name="Akshaya Bhalikha" userId="5a10b3f717f995b1" providerId="LiveId" clId="{0D0BF747-18A0-4954-9359-F4161AA7D69B}" dt="2023-12-14T21:44:40.388" v="240" actId="1076"/>
          <ac:picMkLst>
            <pc:docMk/>
            <pc:sldMk cId="547967418" sldId="298"/>
            <ac:picMk id="8" creationId="{0040F258-2CDE-03C1-EC60-A55F8DA95F79}"/>
          </ac:picMkLst>
        </pc:picChg>
        <pc:picChg chg="add mod">
          <ac:chgData name="Akshaya Bhalikha" userId="5a10b3f717f995b1" providerId="LiveId" clId="{0D0BF747-18A0-4954-9359-F4161AA7D69B}" dt="2023-12-14T21:44:30.268" v="237" actId="12789"/>
          <ac:picMkLst>
            <pc:docMk/>
            <pc:sldMk cId="547967418" sldId="298"/>
            <ac:picMk id="10" creationId="{863265DE-3A77-9850-513F-53BEFBC990DF}"/>
          </ac:picMkLst>
        </pc:picChg>
        <pc:picChg chg="add del mod">
          <ac:chgData name="Akshaya Bhalikha" userId="5a10b3f717f995b1" providerId="LiveId" clId="{0D0BF747-18A0-4954-9359-F4161AA7D69B}" dt="2023-12-14T21:26:54.905" v="84" actId="21"/>
          <ac:picMkLst>
            <pc:docMk/>
            <pc:sldMk cId="547967418" sldId="298"/>
            <ac:picMk id="12" creationId="{DDB3EDF1-BA4C-E0F3-4CB7-FAD5D2CFA4DF}"/>
          </ac:picMkLst>
        </pc:picChg>
        <pc:picChg chg="add del mod">
          <ac:chgData name="Akshaya Bhalikha" userId="5a10b3f717f995b1" providerId="LiveId" clId="{0D0BF747-18A0-4954-9359-F4161AA7D69B}" dt="2023-12-14T21:26:54.905" v="84" actId="21"/>
          <ac:picMkLst>
            <pc:docMk/>
            <pc:sldMk cId="547967418" sldId="298"/>
            <ac:picMk id="14" creationId="{E0B0970E-E24A-4326-7600-00134F87D58C}"/>
          </ac:picMkLst>
        </pc:picChg>
        <pc:picChg chg="add del mod">
          <ac:chgData name="Akshaya Bhalikha" userId="5a10b3f717f995b1" providerId="LiveId" clId="{0D0BF747-18A0-4954-9359-F4161AA7D69B}" dt="2023-12-14T21:26:54.905" v="84" actId="21"/>
          <ac:picMkLst>
            <pc:docMk/>
            <pc:sldMk cId="547967418" sldId="298"/>
            <ac:picMk id="16" creationId="{6FBD584E-5131-D9DF-C8C1-B931459082AC}"/>
          </ac:picMkLst>
        </pc:picChg>
        <pc:picChg chg="add del mod">
          <ac:chgData name="Akshaya Bhalikha" userId="5a10b3f717f995b1" providerId="LiveId" clId="{0D0BF747-18A0-4954-9359-F4161AA7D69B}" dt="2023-12-14T21:39:20.386" v="152"/>
          <ac:picMkLst>
            <pc:docMk/>
            <pc:sldMk cId="547967418" sldId="298"/>
            <ac:picMk id="19" creationId="{49D3D764-FC9D-16EF-EC6A-CC4A76B5CA94}"/>
          </ac:picMkLst>
        </pc:picChg>
        <pc:picChg chg="add del mod">
          <ac:chgData name="Akshaya Bhalikha" userId="5a10b3f717f995b1" providerId="LiveId" clId="{0D0BF747-18A0-4954-9359-F4161AA7D69B}" dt="2023-12-14T21:39:20.386" v="152"/>
          <ac:picMkLst>
            <pc:docMk/>
            <pc:sldMk cId="547967418" sldId="298"/>
            <ac:picMk id="20" creationId="{3F604589-0723-3F00-9975-94268F3534C4}"/>
          </ac:picMkLst>
        </pc:picChg>
        <pc:picChg chg="add del mod">
          <ac:chgData name="Akshaya Bhalikha" userId="5a10b3f717f995b1" providerId="LiveId" clId="{0D0BF747-18A0-4954-9359-F4161AA7D69B}" dt="2023-12-14T21:39:20.386" v="152"/>
          <ac:picMkLst>
            <pc:docMk/>
            <pc:sldMk cId="547967418" sldId="298"/>
            <ac:picMk id="21" creationId="{61962089-B454-29DE-1606-D82B5428D048}"/>
          </ac:picMkLst>
        </pc:picChg>
        <pc:cxnChg chg="add mod">
          <ac:chgData name="Akshaya Bhalikha" userId="5a10b3f717f995b1" providerId="LiveId" clId="{0D0BF747-18A0-4954-9359-F4161AA7D69B}" dt="2023-12-14T21:50:13.613" v="275" actId="692"/>
          <ac:cxnSpMkLst>
            <pc:docMk/>
            <pc:sldMk cId="547967418" sldId="298"/>
            <ac:cxnSpMk id="25" creationId="{731AE3A5-DF63-659F-4A7E-8803787018E0}"/>
          </ac:cxnSpMkLst>
        </pc:cxnChg>
        <pc:cxnChg chg="add mod">
          <ac:chgData name="Akshaya Bhalikha" userId="5a10b3f717f995b1" providerId="LiveId" clId="{0D0BF747-18A0-4954-9359-F4161AA7D69B}" dt="2023-12-14T21:45:21.510" v="245" actId="1076"/>
          <ac:cxnSpMkLst>
            <pc:docMk/>
            <pc:sldMk cId="547967418" sldId="298"/>
            <ac:cxnSpMk id="26" creationId="{014BF121-AF8E-5A1C-C994-EF014595C802}"/>
          </ac:cxnSpMkLst>
        </pc:cxnChg>
        <pc:cxnChg chg="add mod">
          <ac:chgData name="Akshaya Bhalikha" userId="5a10b3f717f995b1" providerId="LiveId" clId="{0D0BF747-18A0-4954-9359-F4161AA7D69B}" dt="2023-12-14T21:45:21.510" v="245" actId="1076"/>
          <ac:cxnSpMkLst>
            <pc:docMk/>
            <pc:sldMk cId="547967418" sldId="298"/>
            <ac:cxnSpMk id="27" creationId="{0471C412-E157-BB5D-962F-7F6CE4940389}"/>
          </ac:cxnSpMkLst>
        </pc:cxnChg>
      </pc:sldChg>
      <pc:sldChg chg="new del">
        <pc:chgData name="Akshaya Bhalikha" userId="5a10b3f717f995b1" providerId="LiveId" clId="{0D0BF747-18A0-4954-9359-F4161AA7D69B}" dt="2023-12-14T21:14:40.961" v="1" actId="680"/>
        <pc:sldMkLst>
          <pc:docMk/>
          <pc:sldMk cId="3487845288" sldId="298"/>
        </pc:sldMkLst>
      </pc:sldChg>
      <pc:sldChg chg="addSp delSp modSp new mod modTransition">
        <pc:chgData name="Akshaya Bhalikha" userId="5a10b3f717f995b1" providerId="LiveId" clId="{0D0BF747-18A0-4954-9359-F4161AA7D69B}" dt="2023-12-14T22:53:26.213" v="1028"/>
        <pc:sldMkLst>
          <pc:docMk/>
          <pc:sldMk cId="2656334419" sldId="299"/>
        </pc:sldMkLst>
        <pc:spChg chg="mod">
          <ac:chgData name="Akshaya Bhalikha" userId="5a10b3f717f995b1" providerId="LiveId" clId="{0D0BF747-18A0-4954-9359-F4161AA7D69B}" dt="2023-12-14T21:59:50.153" v="340" actId="207"/>
          <ac:spMkLst>
            <pc:docMk/>
            <pc:sldMk cId="2656334419" sldId="299"/>
            <ac:spMk id="2" creationId="{07B9B7A8-88B0-45C9-DF36-7A1AE539A2FD}"/>
          </ac:spMkLst>
        </pc:spChg>
        <pc:spChg chg="del mod">
          <ac:chgData name="Akshaya Bhalikha" userId="5a10b3f717f995b1" providerId="LiveId" clId="{0D0BF747-18A0-4954-9359-F4161AA7D69B}" dt="2023-12-14T22:02:30.259" v="360" actId="478"/>
          <ac:spMkLst>
            <pc:docMk/>
            <pc:sldMk cId="2656334419" sldId="299"/>
            <ac:spMk id="3" creationId="{633B1309-0A87-D5A3-35C0-C93615B05D79}"/>
          </ac:spMkLst>
        </pc:spChg>
        <pc:spChg chg="del mod">
          <ac:chgData name="Akshaya Bhalikha" userId="5a10b3f717f995b1" providerId="LiveId" clId="{0D0BF747-18A0-4954-9359-F4161AA7D69B}" dt="2023-12-14T22:02:27.464" v="359" actId="478"/>
          <ac:spMkLst>
            <pc:docMk/>
            <pc:sldMk cId="2656334419" sldId="299"/>
            <ac:spMk id="4" creationId="{06632482-4EA5-ADBB-78CB-DDD08CB4B056}"/>
          </ac:spMkLst>
        </pc:spChg>
        <pc:spChg chg="add mod">
          <ac:chgData name="Akshaya Bhalikha" userId="5a10b3f717f995b1" providerId="LiveId" clId="{0D0BF747-18A0-4954-9359-F4161AA7D69B}" dt="2023-12-14T21:59:50.153" v="340" actId="207"/>
          <ac:spMkLst>
            <pc:docMk/>
            <pc:sldMk cId="2656334419" sldId="299"/>
            <ac:spMk id="5" creationId="{B8B6E54C-3415-A393-21E6-8AEA51E19409}"/>
          </ac:spMkLst>
        </pc:spChg>
        <pc:spChg chg="add mod">
          <ac:chgData name="Akshaya Bhalikha" userId="5a10b3f717f995b1" providerId="LiveId" clId="{0D0BF747-18A0-4954-9359-F4161AA7D69B}" dt="2023-12-14T22:03:49.318" v="367" actId="1076"/>
          <ac:spMkLst>
            <pc:docMk/>
            <pc:sldMk cId="2656334419" sldId="299"/>
            <ac:spMk id="10" creationId="{2E3FE729-20FF-16B0-3034-1B1C9D546BF3}"/>
          </ac:spMkLst>
        </pc:spChg>
        <pc:spChg chg="add mod">
          <ac:chgData name="Akshaya Bhalikha" userId="5a10b3f717f995b1" providerId="LiveId" clId="{0D0BF747-18A0-4954-9359-F4161AA7D69B}" dt="2023-12-14T21:59:50.153" v="340" actId="207"/>
          <ac:spMkLst>
            <pc:docMk/>
            <pc:sldMk cId="2656334419" sldId="299"/>
            <ac:spMk id="11" creationId="{C84468D8-CB64-9463-420D-DB179AEAFE14}"/>
          </ac:spMkLst>
        </pc:spChg>
        <pc:spChg chg="add mod">
          <ac:chgData name="Akshaya Bhalikha" userId="5a10b3f717f995b1" providerId="LiveId" clId="{0D0BF747-18A0-4954-9359-F4161AA7D69B}" dt="2023-12-14T22:03:41.431" v="366" actId="1076"/>
          <ac:spMkLst>
            <pc:docMk/>
            <pc:sldMk cId="2656334419" sldId="299"/>
            <ac:spMk id="14" creationId="{355D71CE-BA9C-C131-5443-42AEAE9AA2C2}"/>
          </ac:spMkLst>
        </pc:spChg>
        <pc:spChg chg="add mod">
          <ac:chgData name="Akshaya Bhalikha" userId="5a10b3f717f995b1" providerId="LiveId" clId="{0D0BF747-18A0-4954-9359-F4161AA7D69B}" dt="2023-12-14T22:01:56.735" v="358" actId="1076"/>
          <ac:spMkLst>
            <pc:docMk/>
            <pc:sldMk cId="2656334419" sldId="299"/>
            <ac:spMk id="15" creationId="{4BD5E2CD-7337-0C9F-1DF0-6EDEEAB94DDE}"/>
          </ac:spMkLst>
        </pc:spChg>
        <pc:spChg chg="add mod">
          <ac:chgData name="Akshaya Bhalikha" userId="5a10b3f717f995b1" providerId="LiveId" clId="{0D0BF747-18A0-4954-9359-F4161AA7D69B}" dt="2023-12-14T22:53:26.213" v="1028"/>
          <ac:spMkLst>
            <pc:docMk/>
            <pc:sldMk cId="2656334419" sldId="299"/>
            <ac:spMk id="19" creationId="{E32B7A2F-565A-6F63-0062-50C9401D44FB}"/>
          </ac:spMkLst>
        </pc:spChg>
        <pc:picChg chg="add mod ord modVis">
          <ac:chgData name="Akshaya Bhalikha" userId="5a10b3f717f995b1" providerId="LiveId" clId="{0D0BF747-18A0-4954-9359-F4161AA7D69B}" dt="2023-12-14T22:03:35.131" v="365" actId="1076"/>
          <ac:picMkLst>
            <pc:docMk/>
            <pc:sldMk cId="2656334419" sldId="299"/>
            <ac:picMk id="6" creationId="{FF380AE9-0DF3-EC80-06A8-D041D9AE741A}"/>
          </ac:picMkLst>
        </pc:picChg>
        <pc:picChg chg="add mod">
          <ac:chgData name="Akshaya Bhalikha" userId="5a10b3f717f995b1" providerId="LiveId" clId="{0D0BF747-18A0-4954-9359-F4161AA7D69B}" dt="2023-12-14T22:03:16.410" v="364" actId="14861"/>
          <ac:picMkLst>
            <pc:docMk/>
            <pc:sldMk cId="2656334419" sldId="299"/>
            <ac:picMk id="7" creationId="{CF7537A9-DEDA-AAD1-132A-608B61F5F557}"/>
          </ac:picMkLst>
        </pc:picChg>
        <pc:picChg chg="add mod">
          <ac:chgData name="Akshaya Bhalikha" userId="5a10b3f717f995b1" providerId="LiveId" clId="{0D0BF747-18A0-4954-9359-F4161AA7D69B}" dt="2023-12-14T22:03:16.410" v="364" actId="14861"/>
          <ac:picMkLst>
            <pc:docMk/>
            <pc:sldMk cId="2656334419" sldId="299"/>
            <ac:picMk id="8" creationId="{ADA7ECC5-D488-D3D2-3300-DF3EE8749D0B}"/>
          </ac:picMkLst>
        </pc:picChg>
        <pc:picChg chg="add del">
          <ac:chgData name="Akshaya Bhalikha" userId="5a10b3f717f995b1" providerId="LiveId" clId="{0D0BF747-18A0-4954-9359-F4161AA7D69B}" dt="2023-12-14T21:57:53.842" v="312" actId="478"/>
          <ac:picMkLst>
            <pc:docMk/>
            <pc:sldMk cId="2656334419" sldId="299"/>
            <ac:picMk id="13" creationId="{6F0BA2BD-C4FD-F67F-28B2-7643385AAF23}"/>
          </ac:picMkLst>
        </pc:picChg>
        <pc:cxnChg chg="add mod">
          <ac:chgData name="Akshaya Bhalikha" userId="5a10b3f717f995b1" providerId="LiveId" clId="{0D0BF747-18A0-4954-9359-F4161AA7D69B}" dt="2023-12-14T22:12:43.090" v="577" actId="1076"/>
          <ac:cxnSpMkLst>
            <pc:docMk/>
            <pc:sldMk cId="2656334419" sldId="299"/>
            <ac:cxnSpMk id="16" creationId="{F90CB183-4F18-34FB-2110-FB69415FE788}"/>
          </ac:cxnSpMkLst>
        </pc:cxnChg>
        <pc:cxnChg chg="add mod">
          <ac:chgData name="Akshaya Bhalikha" userId="5a10b3f717f995b1" providerId="LiveId" clId="{0D0BF747-18A0-4954-9359-F4161AA7D69B}" dt="2023-12-14T22:12:40.779" v="576" actId="1076"/>
          <ac:cxnSpMkLst>
            <pc:docMk/>
            <pc:sldMk cId="2656334419" sldId="299"/>
            <ac:cxnSpMk id="17" creationId="{8B3868A8-E3FC-9A4B-3434-3DE2007C38D1}"/>
          </ac:cxnSpMkLst>
        </pc:cxnChg>
        <pc:cxnChg chg="add mod">
          <ac:chgData name="Akshaya Bhalikha" userId="5a10b3f717f995b1" providerId="LiveId" clId="{0D0BF747-18A0-4954-9359-F4161AA7D69B}" dt="2023-12-14T22:02:41.225" v="361"/>
          <ac:cxnSpMkLst>
            <pc:docMk/>
            <pc:sldMk cId="2656334419" sldId="299"/>
            <ac:cxnSpMk id="18" creationId="{173DF338-2C5E-B58F-BF3A-FC4F980D66AE}"/>
          </ac:cxnSpMkLst>
        </pc:cxnChg>
      </pc:sldChg>
      <pc:sldChg chg="addSp delSp modSp add mod modTransition">
        <pc:chgData name="Akshaya Bhalikha" userId="5a10b3f717f995b1" providerId="LiveId" clId="{0D0BF747-18A0-4954-9359-F4161AA7D69B}" dt="2023-12-14T22:53:19.471" v="1026"/>
        <pc:sldMkLst>
          <pc:docMk/>
          <pc:sldMk cId="2395416383" sldId="300"/>
        </pc:sldMkLst>
        <pc:spChg chg="add mod">
          <ac:chgData name="Akshaya Bhalikha" userId="5a10b3f717f995b1" providerId="LiveId" clId="{0D0BF747-18A0-4954-9359-F4161AA7D69B}" dt="2023-12-14T22:53:19.471" v="1026"/>
          <ac:spMkLst>
            <pc:docMk/>
            <pc:sldMk cId="2395416383" sldId="300"/>
            <ac:spMk id="4" creationId="{493A24FF-793C-4E72-5026-6CE829839492}"/>
          </ac:spMkLst>
        </pc:spChg>
        <pc:spChg chg="mod">
          <ac:chgData name="Akshaya Bhalikha" userId="5a10b3f717f995b1" providerId="LiveId" clId="{0D0BF747-18A0-4954-9359-F4161AA7D69B}" dt="2023-12-14T21:49:42.889" v="272" actId="1076"/>
          <ac:spMkLst>
            <pc:docMk/>
            <pc:sldMk cId="2395416383" sldId="300"/>
            <ac:spMk id="17" creationId="{E6B91906-68E7-0E91-C311-4DD3C1A10599}"/>
          </ac:spMkLst>
        </pc:spChg>
        <pc:spChg chg="mod">
          <ac:chgData name="Akshaya Bhalikha" userId="5a10b3f717f995b1" providerId="LiveId" clId="{0D0BF747-18A0-4954-9359-F4161AA7D69B}" dt="2023-12-14T21:49:46.251" v="273" actId="1076"/>
          <ac:spMkLst>
            <pc:docMk/>
            <pc:sldMk cId="2395416383" sldId="300"/>
            <ac:spMk id="22" creationId="{1C3E425C-0E64-4B3B-5E88-AB087873F43D}"/>
          </ac:spMkLst>
        </pc:spChg>
        <pc:spChg chg="mod">
          <ac:chgData name="Akshaya Bhalikha" userId="5a10b3f717f995b1" providerId="LiveId" clId="{0D0BF747-18A0-4954-9359-F4161AA7D69B}" dt="2023-12-14T21:49:39.545" v="271" actId="1076"/>
          <ac:spMkLst>
            <pc:docMk/>
            <pc:sldMk cId="2395416383" sldId="300"/>
            <ac:spMk id="23" creationId="{8E9DE22B-A37C-E15D-69AF-877C5CE10495}"/>
          </ac:spMkLst>
        </pc:spChg>
        <pc:picChg chg="add mod">
          <ac:chgData name="Akshaya Bhalikha" userId="5a10b3f717f995b1" providerId="LiveId" clId="{0D0BF747-18A0-4954-9359-F4161AA7D69B}" dt="2023-12-14T21:49:00.950" v="262" actId="1076"/>
          <ac:picMkLst>
            <pc:docMk/>
            <pc:sldMk cId="2395416383" sldId="300"/>
            <ac:picMk id="2" creationId="{3A69E7AB-B7F8-ED33-9CC7-3DA85301A69F}"/>
          </ac:picMkLst>
        </pc:picChg>
        <pc:picChg chg="add mod">
          <ac:chgData name="Akshaya Bhalikha" userId="5a10b3f717f995b1" providerId="LiveId" clId="{0D0BF747-18A0-4954-9359-F4161AA7D69B}" dt="2023-12-14T21:49:12.124" v="266" actId="1076"/>
          <ac:picMkLst>
            <pc:docMk/>
            <pc:sldMk cId="2395416383" sldId="300"/>
            <ac:picMk id="3" creationId="{30268D6D-EA88-2AA1-B01C-68D181F40A0E}"/>
          </ac:picMkLst>
        </pc:picChg>
        <pc:picChg chg="mod">
          <ac:chgData name="Akshaya Bhalikha" userId="5a10b3f717f995b1" providerId="LiveId" clId="{0D0BF747-18A0-4954-9359-F4161AA7D69B}" dt="2023-12-14T21:48:57.965" v="261" actId="1076"/>
          <ac:picMkLst>
            <pc:docMk/>
            <pc:sldMk cId="2395416383" sldId="300"/>
            <ac:picMk id="6" creationId="{92B75EA2-8785-D648-4DDB-3DE389E2F0DA}"/>
          </ac:picMkLst>
        </pc:picChg>
        <pc:picChg chg="del">
          <ac:chgData name="Akshaya Bhalikha" userId="5a10b3f717f995b1" providerId="LiveId" clId="{0D0BF747-18A0-4954-9359-F4161AA7D69B}" dt="2023-12-14T21:49:09.966" v="265" actId="478"/>
          <ac:picMkLst>
            <pc:docMk/>
            <pc:sldMk cId="2395416383" sldId="300"/>
            <ac:picMk id="8" creationId="{0040F258-2CDE-03C1-EC60-A55F8DA95F79}"/>
          </ac:picMkLst>
        </pc:picChg>
        <pc:picChg chg="del">
          <ac:chgData name="Akshaya Bhalikha" userId="5a10b3f717f995b1" providerId="LiveId" clId="{0D0BF747-18A0-4954-9359-F4161AA7D69B}" dt="2023-12-14T21:48:53.894" v="260" actId="478"/>
          <ac:picMkLst>
            <pc:docMk/>
            <pc:sldMk cId="2395416383" sldId="300"/>
            <ac:picMk id="10" creationId="{863265DE-3A77-9850-513F-53BEFBC990DF}"/>
          </ac:picMkLst>
        </pc:picChg>
        <pc:cxnChg chg="mod">
          <ac:chgData name="Akshaya Bhalikha" userId="5a10b3f717f995b1" providerId="LiveId" clId="{0D0BF747-18A0-4954-9359-F4161AA7D69B}" dt="2023-12-14T21:50:06.515" v="274" actId="692"/>
          <ac:cxnSpMkLst>
            <pc:docMk/>
            <pc:sldMk cId="2395416383" sldId="300"/>
            <ac:cxnSpMk id="26" creationId="{014BF121-AF8E-5A1C-C994-EF014595C802}"/>
          </ac:cxnSpMkLst>
        </pc:cxnChg>
      </pc:sldChg>
      <pc:sldChg chg="addSp modSp add mod modTransition">
        <pc:chgData name="Akshaya Bhalikha" userId="5a10b3f717f995b1" providerId="LiveId" clId="{0D0BF747-18A0-4954-9359-F4161AA7D69B}" dt="2023-12-14T22:53:23.525" v="1027"/>
        <pc:sldMkLst>
          <pc:docMk/>
          <pc:sldMk cId="3551535806" sldId="301"/>
        </pc:sldMkLst>
        <pc:spChg chg="add mod">
          <ac:chgData name="Akshaya Bhalikha" userId="5a10b3f717f995b1" providerId="LiveId" clId="{0D0BF747-18A0-4954-9359-F4161AA7D69B}" dt="2023-12-14T22:53:23.525" v="1027"/>
          <ac:spMkLst>
            <pc:docMk/>
            <pc:sldMk cId="3551535806" sldId="301"/>
            <ac:spMk id="2" creationId="{9587F9B2-623B-9620-B515-C04A74266BD4}"/>
          </ac:spMkLst>
        </pc:spChg>
        <pc:spChg chg="mod">
          <ac:chgData name="Akshaya Bhalikha" userId="5a10b3f717f995b1" providerId="LiveId" clId="{0D0BF747-18A0-4954-9359-F4161AA7D69B}" dt="2023-12-14T21:51:36.970" v="292" actId="1076"/>
          <ac:spMkLst>
            <pc:docMk/>
            <pc:sldMk cId="3551535806" sldId="301"/>
            <ac:spMk id="17" creationId="{E6B91906-68E7-0E91-C311-4DD3C1A10599}"/>
          </ac:spMkLst>
        </pc:spChg>
        <pc:spChg chg="mod">
          <ac:chgData name="Akshaya Bhalikha" userId="5a10b3f717f995b1" providerId="LiveId" clId="{0D0BF747-18A0-4954-9359-F4161AA7D69B}" dt="2023-12-14T21:51:48.170" v="295" actId="1076"/>
          <ac:spMkLst>
            <pc:docMk/>
            <pc:sldMk cId="3551535806" sldId="301"/>
            <ac:spMk id="22" creationId="{1C3E425C-0E64-4B3B-5E88-AB087873F43D}"/>
          </ac:spMkLst>
        </pc:spChg>
        <pc:spChg chg="mod">
          <ac:chgData name="Akshaya Bhalikha" userId="5a10b3f717f995b1" providerId="LiveId" clId="{0D0BF747-18A0-4954-9359-F4161AA7D69B}" dt="2023-12-14T21:51:40.393" v="293" actId="1076"/>
          <ac:spMkLst>
            <pc:docMk/>
            <pc:sldMk cId="3551535806" sldId="301"/>
            <ac:spMk id="23" creationId="{8E9DE22B-A37C-E15D-69AF-877C5CE10495}"/>
          </ac:spMkLst>
        </pc:spChg>
        <pc:picChg chg="mod">
          <ac:chgData name="Akshaya Bhalikha" userId="5a10b3f717f995b1" providerId="LiveId" clId="{0D0BF747-18A0-4954-9359-F4161AA7D69B}" dt="2023-12-14T21:51:10.658" v="287" actId="1076"/>
          <ac:picMkLst>
            <pc:docMk/>
            <pc:sldMk cId="3551535806" sldId="301"/>
            <ac:picMk id="6" creationId="{92B75EA2-8785-D648-4DDB-3DE389E2F0DA}"/>
          </ac:picMkLst>
        </pc:picChg>
        <pc:picChg chg="mod">
          <ac:chgData name="Akshaya Bhalikha" userId="5a10b3f717f995b1" providerId="LiveId" clId="{0D0BF747-18A0-4954-9359-F4161AA7D69B}" dt="2023-12-14T21:51:17.119" v="288" actId="1076"/>
          <ac:picMkLst>
            <pc:docMk/>
            <pc:sldMk cId="3551535806" sldId="301"/>
            <ac:picMk id="8" creationId="{0040F258-2CDE-03C1-EC60-A55F8DA95F79}"/>
          </ac:picMkLst>
        </pc:picChg>
        <pc:picChg chg="mod">
          <ac:chgData name="Akshaya Bhalikha" userId="5a10b3f717f995b1" providerId="LiveId" clId="{0D0BF747-18A0-4954-9359-F4161AA7D69B}" dt="2023-12-14T21:50:48.961" v="282" actId="1076"/>
          <ac:picMkLst>
            <pc:docMk/>
            <pc:sldMk cId="3551535806" sldId="301"/>
            <ac:picMk id="10" creationId="{863265DE-3A77-9850-513F-53BEFBC990DF}"/>
          </ac:picMkLst>
        </pc:picChg>
        <pc:cxnChg chg="mod">
          <ac:chgData name="Akshaya Bhalikha" userId="5a10b3f717f995b1" providerId="LiveId" clId="{0D0BF747-18A0-4954-9359-F4161AA7D69B}" dt="2023-12-14T21:51:53.826" v="296" actId="692"/>
          <ac:cxnSpMkLst>
            <pc:docMk/>
            <pc:sldMk cId="3551535806" sldId="301"/>
            <ac:cxnSpMk id="27" creationId="{0471C412-E157-BB5D-962F-7F6CE4940389}"/>
          </ac:cxnSpMkLst>
        </pc:cxnChg>
      </pc:sldChg>
      <pc:sldChg chg="addSp delSp modSp add mod modTransition">
        <pc:chgData name="Akshaya Bhalikha" userId="5a10b3f717f995b1" providerId="LiveId" clId="{0D0BF747-18A0-4954-9359-F4161AA7D69B}" dt="2023-12-14T22:53:29.418" v="1029"/>
        <pc:sldMkLst>
          <pc:docMk/>
          <pc:sldMk cId="1631900671" sldId="302"/>
        </pc:sldMkLst>
        <pc:spChg chg="add mod">
          <ac:chgData name="Akshaya Bhalikha" userId="5a10b3f717f995b1" providerId="LiveId" clId="{0D0BF747-18A0-4954-9359-F4161AA7D69B}" dt="2023-12-14T22:53:29.418" v="1029"/>
          <ac:spMkLst>
            <pc:docMk/>
            <pc:sldMk cId="1631900671" sldId="302"/>
            <ac:spMk id="4" creationId="{65C4E802-1F3E-1C7A-AD22-14F13255A85C}"/>
          </ac:spMkLst>
        </pc:spChg>
        <pc:spChg chg="mod">
          <ac:chgData name="Akshaya Bhalikha" userId="5a10b3f717f995b1" providerId="LiveId" clId="{0D0BF747-18A0-4954-9359-F4161AA7D69B}" dt="2023-12-14T22:10:20.387" v="463" actId="1076"/>
          <ac:spMkLst>
            <pc:docMk/>
            <pc:sldMk cId="1631900671" sldId="302"/>
            <ac:spMk id="10" creationId="{2E3FE729-20FF-16B0-3034-1B1C9D546BF3}"/>
          </ac:spMkLst>
        </pc:spChg>
        <pc:spChg chg="mod">
          <ac:chgData name="Akshaya Bhalikha" userId="5a10b3f717f995b1" providerId="LiveId" clId="{0D0BF747-18A0-4954-9359-F4161AA7D69B}" dt="2023-12-14T22:10:24.791" v="464" actId="1076"/>
          <ac:spMkLst>
            <pc:docMk/>
            <pc:sldMk cId="1631900671" sldId="302"/>
            <ac:spMk id="11" creationId="{C84468D8-CB64-9463-420D-DB179AEAFE14}"/>
          </ac:spMkLst>
        </pc:spChg>
        <pc:spChg chg="mod">
          <ac:chgData name="Akshaya Bhalikha" userId="5a10b3f717f995b1" providerId="LiveId" clId="{0D0BF747-18A0-4954-9359-F4161AA7D69B}" dt="2023-12-14T22:10:32.685" v="467" actId="1076"/>
          <ac:spMkLst>
            <pc:docMk/>
            <pc:sldMk cId="1631900671" sldId="302"/>
            <ac:spMk id="14" creationId="{355D71CE-BA9C-C131-5443-42AEAE9AA2C2}"/>
          </ac:spMkLst>
        </pc:spChg>
        <pc:spChg chg="mod">
          <ac:chgData name="Akshaya Bhalikha" userId="5a10b3f717f995b1" providerId="LiveId" clId="{0D0BF747-18A0-4954-9359-F4161AA7D69B}" dt="2023-12-14T22:10:29.274" v="466" actId="1076"/>
          <ac:spMkLst>
            <pc:docMk/>
            <pc:sldMk cId="1631900671" sldId="302"/>
            <ac:spMk id="15" creationId="{4BD5E2CD-7337-0C9F-1DF0-6EDEEAB94DDE}"/>
          </ac:spMkLst>
        </pc:spChg>
        <pc:picChg chg="add mod">
          <ac:chgData name="Akshaya Bhalikha" userId="5a10b3f717f995b1" providerId="LiveId" clId="{0D0BF747-18A0-4954-9359-F4161AA7D69B}" dt="2023-12-14T22:09:52.698" v="459" actId="1076"/>
          <ac:picMkLst>
            <pc:docMk/>
            <pc:sldMk cId="1631900671" sldId="302"/>
            <ac:picMk id="3" creationId="{C0D2BD08-6E99-0923-3110-2C5A84712895}"/>
          </ac:picMkLst>
        </pc:picChg>
        <pc:picChg chg="add del mod">
          <ac:chgData name="Akshaya Bhalikha" userId="5a10b3f717f995b1" providerId="LiveId" clId="{0D0BF747-18A0-4954-9359-F4161AA7D69B}" dt="2023-12-14T22:09:21.915" v="429" actId="1076"/>
          <ac:picMkLst>
            <pc:docMk/>
            <pc:sldMk cId="1631900671" sldId="302"/>
            <ac:picMk id="6" creationId="{FF380AE9-0DF3-EC80-06A8-D041D9AE741A}"/>
          </ac:picMkLst>
        </pc:picChg>
        <pc:picChg chg="del mod">
          <ac:chgData name="Akshaya Bhalikha" userId="5a10b3f717f995b1" providerId="LiveId" clId="{0D0BF747-18A0-4954-9359-F4161AA7D69B}" dt="2023-12-14T22:09:18.282" v="428" actId="478"/>
          <ac:picMkLst>
            <pc:docMk/>
            <pc:sldMk cId="1631900671" sldId="302"/>
            <ac:picMk id="7" creationId="{CF7537A9-DEDA-AAD1-132A-608B61F5F557}"/>
          </ac:picMkLst>
        </pc:picChg>
        <pc:picChg chg="add del mod">
          <ac:chgData name="Akshaya Bhalikha" userId="5a10b3f717f995b1" providerId="LiveId" clId="{0D0BF747-18A0-4954-9359-F4161AA7D69B}" dt="2023-12-14T22:09:15.629" v="426" actId="478"/>
          <ac:picMkLst>
            <pc:docMk/>
            <pc:sldMk cId="1631900671" sldId="302"/>
            <ac:picMk id="8" creationId="{ADA7ECC5-D488-D3D2-3300-DF3EE8749D0B}"/>
          </ac:picMkLst>
        </pc:picChg>
      </pc:sldChg>
      <pc:sldChg chg="addSp delSp modSp add mod modTransition">
        <pc:chgData name="Akshaya Bhalikha" userId="5a10b3f717f995b1" providerId="LiveId" clId="{0D0BF747-18A0-4954-9359-F4161AA7D69B}" dt="2023-12-14T22:53:32.389" v="1030"/>
        <pc:sldMkLst>
          <pc:docMk/>
          <pc:sldMk cId="1618371993" sldId="303"/>
        </pc:sldMkLst>
        <pc:spChg chg="add mod">
          <ac:chgData name="Akshaya Bhalikha" userId="5a10b3f717f995b1" providerId="LiveId" clId="{0D0BF747-18A0-4954-9359-F4161AA7D69B}" dt="2023-12-14T22:53:32.389" v="1030"/>
          <ac:spMkLst>
            <pc:docMk/>
            <pc:sldMk cId="1618371993" sldId="303"/>
            <ac:spMk id="4" creationId="{DCFC618C-1B75-0D8F-1E68-5B71453BAA97}"/>
          </ac:spMkLst>
        </pc:spChg>
        <pc:spChg chg="mod">
          <ac:chgData name="Akshaya Bhalikha" userId="5a10b3f717f995b1" providerId="LiveId" clId="{0D0BF747-18A0-4954-9359-F4161AA7D69B}" dt="2023-12-14T22:11:54.097" v="544" actId="1076"/>
          <ac:spMkLst>
            <pc:docMk/>
            <pc:sldMk cId="1618371993" sldId="303"/>
            <ac:spMk id="10" creationId="{2E3FE729-20FF-16B0-3034-1B1C9D546BF3}"/>
          </ac:spMkLst>
        </pc:spChg>
        <pc:spChg chg="mod">
          <ac:chgData name="Akshaya Bhalikha" userId="5a10b3f717f995b1" providerId="LiveId" clId="{0D0BF747-18A0-4954-9359-F4161AA7D69B}" dt="2023-12-14T22:11:42.130" v="541" actId="1076"/>
          <ac:spMkLst>
            <pc:docMk/>
            <pc:sldMk cId="1618371993" sldId="303"/>
            <ac:spMk id="11" creationId="{C84468D8-CB64-9463-420D-DB179AEAFE14}"/>
          </ac:spMkLst>
        </pc:spChg>
        <pc:spChg chg="mod">
          <ac:chgData name="Akshaya Bhalikha" userId="5a10b3f717f995b1" providerId="LiveId" clId="{0D0BF747-18A0-4954-9359-F4161AA7D69B}" dt="2023-12-14T22:11:45.346" v="542" actId="1076"/>
          <ac:spMkLst>
            <pc:docMk/>
            <pc:sldMk cId="1618371993" sldId="303"/>
            <ac:spMk id="14" creationId="{355D71CE-BA9C-C131-5443-42AEAE9AA2C2}"/>
          </ac:spMkLst>
        </pc:spChg>
        <pc:spChg chg="mod">
          <ac:chgData name="Akshaya Bhalikha" userId="5a10b3f717f995b1" providerId="LiveId" clId="{0D0BF747-18A0-4954-9359-F4161AA7D69B}" dt="2023-12-14T22:11:49.919" v="543" actId="1076"/>
          <ac:spMkLst>
            <pc:docMk/>
            <pc:sldMk cId="1618371993" sldId="303"/>
            <ac:spMk id="15" creationId="{4BD5E2CD-7337-0C9F-1DF0-6EDEEAB94DDE}"/>
          </ac:spMkLst>
        </pc:spChg>
        <pc:picChg chg="add mod">
          <ac:chgData name="Akshaya Bhalikha" userId="5a10b3f717f995b1" providerId="LiveId" clId="{0D0BF747-18A0-4954-9359-F4161AA7D69B}" dt="2023-12-14T22:12:17.637" v="571" actId="1076"/>
          <ac:picMkLst>
            <pc:docMk/>
            <pc:sldMk cId="1618371993" sldId="303"/>
            <ac:picMk id="3" creationId="{57CF93E7-85EB-6E88-F6E7-BA978BF964C1}"/>
          </ac:picMkLst>
        </pc:picChg>
        <pc:picChg chg="mod">
          <ac:chgData name="Akshaya Bhalikha" userId="5a10b3f717f995b1" providerId="LiveId" clId="{0D0BF747-18A0-4954-9359-F4161AA7D69B}" dt="2023-12-14T22:11:14.576" v="534" actId="1076"/>
          <ac:picMkLst>
            <pc:docMk/>
            <pc:sldMk cId="1618371993" sldId="303"/>
            <ac:picMk id="6" creationId="{FF380AE9-0DF3-EC80-06A8-D041D9AE741A}"/>
          </ac:picMkLst>
        </pc:picChg>
        <pc:picChg chg="mod">
          <ac:chgData name="Akshaya Bhalikha" userId="5a10b3f717f995b1" providerId="LiveId" clId="{0D0BF747-18A0-4954-9359-F4161AA7D69B}" dt="2023-12-14T22:11:18.738" v="538" actId="14100"/>
          <ac:picMkLst>
            <pc:docMk/>
            <pc:sldMk cId="1618371993" sldId="303"/>
            <ac:picMk id="7" creationId="{CF7537A9-DEDA-AAD1-132A-608B61F5F557}"/>
          </ac:picMkLst>
        </pc:picChg>
        <pc:picChg chg="del mod">
          <ac:chgData name="Akshaya Bhalikha" userId="5a10b3f717f995b1" providerId="LiveId" clId="{0D0BF747-18A0-4954-9359-F4161AA7D69B}" dt="2023-12-14T22:10:58.949" v="510" actId="478"/>
          <ac:picMkLst>
            <pc:docMk/>
            <pc:sldMk cId="1618371993" sldId="303"/>
            <ac:picMk id="8" creationId="{ADA7ECC5-D488-D3D2-3300-DF3EE8749D0B}"/>
          </ac:picMkLst>
        </pc:picChg>
        <pc:cxnChg chg="mod">
          <ac:chgData name="Akshaya Bhalikha" userId="5a10b3f717f995b1" providerId="LiveId" clId="{0D0BF747-18A0-4954-9359-F4161AA7D69B}" dt="2023-12-14T22:12:30.342" v="573" actId="1076"/>
          <ac:cxnSpMkLst>
            <pc:docMk/>
            <pc:sldMk cId="1618371993" sldId="303"/>
            <ac:cxnSpMk id="16" creationId="{F90CB183-4F18-34FB-2110-FB69415FE788}"/>
          </ac:cxnSpMkLst>
        </pc:cxnChg>
        <pc:cxnChg chg="mod">
          <ac:chgData name="Akshaya Bhalikha" userId="5a10b3f717f995b1" providerId="LiveId" clId="{0D0BF747-18A0-4954-9359-F4161AA7D69B}" dt="2023-12-14T22:12:33.646" v="574" actId="1076"/>
          <ac:cxnSpMkLst>
            <pc:docMk/>
            <pc:sldMk cId="1618371993" sldId="303"/>
            <ac:cxnSpMk id="18" creationId="{173DF338-2C5E-B58F-BF3A-FC4F980D66AE}"/>
          </ac:cxnSpMkLst>
        </pc:cxnChg>
      </pc:sldChg>
      <pc:sldChg chg="addSp delSp modSp new add del mod">
        <pc:chgData name="Akshaya Bhalikha" userId="5a10b3f717f995b1" providerId="LiveId" clId="{0D0BF747-18A0-4954-9359-F4161AA7D69B}" dt="2023-12-14T23:56:10.946" v="1386" actId="113"/>
        <pc:sldMkLst>
          <pc:docMk/>
          <pc:sldMk cId="768974105" sldId="304"/>
        </pc:sldMkLst>
        <pc:spChg chg="add del mod">
          <ac:chgData name="Akshaya Bhalikha" userId="5a10b3f717f995b1" providerId="LiveId" clId="{0D0BF747-18A0-4954-9359-F4161AA7D69B}" dt="2023-12-14T23:55:13.139" v="1372" actId="1076"/>
          <ac:spMkLst>
            <pc:docMk/>
            <pc:sldMk cId="768974105" sldId="304"/>
            <ac:spMk id="2" creationId="{E83DC875-DB56-16AF-5CC3-541C84F7C709}"/>
          </ac:spMkLst>
        </pc:spChg>
        <pc:spChg chg="add del">
          <ac:chgData name="Akshaya Bhalikha" userId="5a10b3f717f995b1" providerId="LiveId" clId="{0D0BF747-18A0-4954-9359-F4161AA7D69B}" dt="2023-12-14T22:33:21.715" v="670" actId="478"/>
          <ac:spMkLst>
            <pc:docMk/>
            <pc:sldMk cId="768974105" sldId="304"/>
            <ac:spMk id="3" creationId="{9A9241AB-4352-EFC6-71D5-CEFFF18E75E1}"/>
          </ac:spMkLst>
        </pc:spChg>
        <pc:spChg chg="add del mod">
          <ac:chgData name="Akshaya Bhalikha" userId="5a10b3f717f995b1" providerId="LiveId" clId="{0D0BF747-18A0-4954-9359-F4161AA7D69B}" dt="2023-12-14T22:33:21.715" v="670" actId="478"/>
          <ac:spMkLst>
            <pc:docMk/>
            <pc:sldMk cId="768974105" sldId="304"/>
            <ac:spMk id="4" creationId="{99660498-6795-FBAA-8269-CC076F320841}"/>
          </ac:spMkLst>
        </pc:spChg>
        <pc:spChg chg="del">
          <ac:chgData name="Akshaya Bhalikha" userId="5a10b3f717f995b1" providerId="LiveId" clId="{0D0BF747-18A0-4954-9359-F4161AA7D69B}" dt="2023-12-14T22:31:29.947" v="667" actId="478"/>
          <ac:spMkLst>
            <pc:docMk/>
            <pc:sldMk cId="768974105" sldId="304"/>
            <ac:spMk id="5" creationId="{132C58FE-BD21-FD55-F371-6F0BF185CF39}"/>
          </ac:spMkLst>
        </pc:spChg>
        <pc:spChg chg="add del mod">
          <ac:chgData name="Akshaya Bhalikha" userId="5a10b3f717f995b1" providerId="LiveId" clId="{0D0BF747-18A0-4954-9359-F4161AA7D69B}" dt="2023-12-14T22:33:21.715" v="670" actId="478"/>
          <ac:spMkLst>
            <pc:docMk/>
            <pc:sldMk cId="768974105" sldId="304"/>
            <ac:spMk id="23" creationId="{0884246F-D7AE-742C-4088-40FFF91C1AA9}"/>
          </ac:spMkLst>
        </pc:spChg>
        <pc:spChg chg="add mod">
          <ac:chgData name="Akshaya Bhalikha" userId="5a10b3f717f995b1" providerId="LiveId" clId="{0D0BF747-18A0-4954-9359-F4161AA7D69B}" dt="2023-12-14T23:56:10.946" v="1386" actId="113"/>
          <ac:spMkLst>
            <pc:docMk/>
            <pc:sldMk cId="768974105" sldId="304"/>
            <ac:spMk id="24" creationId="{2552C468-A03F-7BC5-22C3-6D8134963A81}"/>
          </ac:spMkLst>
        </pc:spChg>
        <pc:picChg chg="add del mod">
          <ac:chgData name="Akshaya Bhalikha" userId="5a10b3f717f995b1" providerId="LiveId" clId="{0D0BF747-18A0-4954-9359-F4161AA7D69B}" dt="2023-12-14T22:33:32.293" v="673" actId="1076"/>
          <ac:picMkLst>
            <pc:docMk/>
            <pc:sldMk cId="768974105" sldId="304"/>
            <ac:picMk id="7" creationId="{32653BC6-52E4-0EEE-B9C1-E38EE04801FD}"/>
          </ac:picMkLst>
        </pc:picChg>
        <pc:picChg chg="add del mod">
          <ac:chgData name="Akshaya Bhalikha" userId="5a10b3f717f995b1" providerId="LiveId" clId="{0D0BF747-18A0-4954-9359-F4161AA7D69B}" dt="2023-12-14T22:33:22.667" v="671" actId="931"/>
          <ac:picMkLst>
            <pc:docMk/>
            <pc:sldMk cId="768974105" sldId="304"/>
            <ac:picMk id="9" creationId="{B86F0311-FF86-6010-FD6C-800027B497C9}"/>
          </ac:picMkLst>
        </pc:picChg>
        <pc:picChg chg="add del mod">
          <ac:chgData name="Akshaya Bhalikha" userId="5a10b3f717f995b1" providerId="LiveId" clId="{0D0BF747-18A0-4954-9359-F4161AA7D69B}" dt="2023-12-14T22:33:22.667" v="671" actId="931"/>
          <ac:picMkLst>
            <pc:docMk/>
            <pc:sldMk cId="768974105" sldId="304"/>
            <ac:picMk id="11" creationId="{7A0C76E0-6040-6AA5-B95E-8274928A4701}"/>
          </ac:picMkLst>
        </pc:picChg>
        <pc:picChg chg="add del mod">
          <ac:chgData name="Akshaya Bhalikha" userId="5a10b3f717f995b1" providerId="LiveId" clId="{0D0BF747-18A0-4954-9359-F4161AA7D69B}" dt="2023-12-14T22:33:22.667" v="671" actId="931"/>
          <ac:picMkLst>
            <pc:docMk/>
            <pc:sldMk cId="768974105" sldId="304"/>
            <ac:picMk id="13" creationId="{17F9D85B-2C70-7B31-496C-8040B0867A18}"/>
          </ac:picMkLst>
        </pc:picChg>
        <pc:picChg chg="add del mod">
          <ac:chgData name="Akshaya Bhalikha" userId="5a10b3f717f995b1" providerId="LiveId" clId="{0D0BF747-18A0-4954-9359-F4161AA7D69B}" dt="2023-12-14T22:33:22.667" v="671" actId="931"/>
          <ac:picMkLst>
            <pc:docMk/>
            <pc:sldMk cId="768974105" sldId="304"/>
            <ac:picMk id="15" creationId="{1E648AE6-EF7B-E00A-9B62-76449431F938}"/>
          </ac:picMkLst>
        </pc:picChg>
        <pc:picChg chg="add del mod">
          <ac:chgData name="Akshaya Bhalikha" userId="5a10b3f717f995b1" providerId="LiveId" clId="{0D0BF747-18A0-4954-9359-F4161AA7D69B}" dt="2023-12-14T22:33:22.667" v="671" actId="931"/>
          <ac:picMkLst>
            <pc:docMk/>
            <pc:sldMk cId="768974105" sldId="304"/>
            <ac:picMk id="17" creationId="{EE270A82-2432-2E92-9F0D-F8F35B6849D1}"/>
          </ac:picMkLst>
        </pc:picChg>
        <pc:picChg chg="add del mod">
          <ac:chgData name="Akshaya Bhalikha" userId="5a10b3f717f995b1" providerId="LiveId" clId="{0D0BF747-18A0-4954-9359-F4161AA7D69B}" dt="2023-12-14T22:33:22.667" v="671" actId="931"/>
          <ac:picMkLst>
            <pc:docMk/>
            <pc:sldMk cId="768974105" sldId="304"/>
            <ac:picMk id="19" creationId="{EA33FC07-A493-5E5D-53D8-569BBDD32A70}"/>
          </ac:picMkLst>
        </pc:picChg>
        <pc:picChg chg="add del mod">
          <ac:chgData name="Akshaya Bhalikha" userId="5a10b3f717f995b1" providerId="LiveId" clId="{0D0BF747-18A0-4954-9359-F4161AA7D69B}" dt="2023-12-14T22:33:22.667" v="671" actId="931"/>
          <ac:picMkLst>
            <pc:docMk/>
            <pc:sldMk cId="768974105" sldId="304"/>
            <ac:picMk id="21" creationId="{0F0B9ABE-62BC-BCAC-4349-85C5191AAB93}"/>
          </ac:picMkLst>
        </pc:picChg>
      </pc:sldChg>
      <pc:sldChg chg="addSp delSp modSp add mod modTransition">
        <pc:chgData name="Akshaya Bhalikha" userId="5a10b3f717f995b1" providerId="LiveId" clId="{0D0BF747-18A0-4954-9359-F4161AA7D69B}" dt="2023-12-14T22:39:58.046" v="830" actId="20577"/>
        <pc:sldMkLst>
          <pc:docMk/>
          <pc:sldMk cId="4030801466" sldId="305"/>
        </pc:sldMkLst>
        <pc:spChg chg="mod">
          <ac:chgData name="Akshaya Bhalikha" userId="5a10b3f717f995b1" providerId="LiveId" clId="{0D0BF747-18A0-4954-9359-F4161AA7D69B}" dt="2023-12-14T22:39:58.046" v="830" actId="20577"/>
          <ac:spMkLst>
            <pc:docMk/>
            <pc:sldMk cId="4030801466" sldId="305"/>
            <ac:spMk id="2" creationId="{E83DC875-DB56-16AF-5CC3-541C84F7C709}"/>
          </ac:spMkLst>
        </pc:spChg>
        <pc:picChg chg="add del mod">
          <ac:chgData name="Akshaya Bhalikha" userId="5a10b3f717f995b1" providerId="LiveId" clId="{0D0BF747-18A0-4954-9359-F4161AA7D69B}" dt="2023-12-14T22:34:44.771" v="683" actId="21"/>
          <ac:picMkLst>
            <pc:docMk/>
            <pc:sldMk cId="4030801466" sldId="305"/>
            <ac:picMk id="6" creationId="{D636F7E3-08F7-12BF-FDAF-C37ABD573EB3}"/>
          </ac:picMkLst>
        </pc:picChg>
        <pc:picChg chg="del">
          <ac:chgData name="Akshaya Bhalikha" userId="5a10b3f717f995b1" providerId="LiveId" clId="{0D0BF747-18A0-4954-9359-F4161AA7D69B}" dt="2023-12-14T22:33:42.540" v="677" actId="478"/>
          <ac:picMkLst>
            <pc:docMk/>
            <pc:sldMk cId="4030801466" sldId="305"/>
            <ac:picMk id="7" creationId="{32653BC6-52E4-0EEE-B9C1-E38EE04801FD}"/>
          </ac:picMkLst>
        </pc:picChg>
        <pc:picChg chg="add mod">
          <ac:chgData name="Akshaya Bhalikha" userId="5a10b3f717f995b1" providerId="LiveId" clId="{0D0BF747-18A0-4954-9359-F4161AA7D69B}" dt="2023-12-14T22:34:57.549" v="689" actId="1076"/>
          <ac:picMkLst>
            <pc:docMk/>
            <pc:sldMk cId="4030801466" sldId="305"/>
            <ac:picMk id="9" creationId="{BF25A566-C995-C9F0-0662-F5EB75869A36}"/>
          </ac:picMkLst>
        </pc:picChg>
        <pc:picChg chg="add mod">
          <ac:chgData name="Akshaya Bhalikha" userId="5a10b3f717f995b1" providerId="LiveId" clId="{0D0BF747-18A0-4954-9359-F4161AA7D69B}" dt="2023-12-14T22:35:02.371" v="690" actId="1076"/>
          <ac:picMkLst>
            <pc:docMk/>
            <pc:sldMk cId="4030801466" sldId="305"/>
            <ac:picMk id="10" creationId="{D127AF61-96B0-9606-89AB-5386B460D7D6}"/>
          </ac:picMkLst>
        </pc:picChg>
      </pc:sldChg>
      <pc:sldChg chg="addSp delSp modSp add mod modTransition">
        <pc:chgData name="Akshaya Bhalikha" userId="5a10b3f717f995b1" providerId="LiveId" clId="{0D0BF747-18A0-4954-9359-F4161AA7D69B}" dt="2023-12-14T22:40:03.387" v="836" actId="20577"/>
        <pc:sldMkLst>
          <pc:docMk/>
          <pc:sldMk cId="2080883507" sldId="306"/>
        </pc:sldMkLst>
        <pc:spChg chg="mod">
          <ac:chgData name="Akshaya Bhalikha" userId="5a10b3f717f995b1" providerId="LiveId" clId="{0D0BF747-18A0-4954-9359-F4161AA7D69B}" dt="2023-12-14T22:40:03.387" v="836" actId="20577"/>
          <ac:spMkLst>
            <pc:docMk/>
            <pc:sldMk cId="2080883507" sldId="306"/>
            <ac:spMk id="2" creationId="{E83DC875-DB56-16AF-5CC3-541C84F7C709}"/>
          </ac:spMkLst>
        </pc:spChg>
        <pc:picChg chg="add mod">
          <ac:chgData name="Akshaya Bhalikha" userId="5a10b3f717f995b1" providerId="LiveId" clId="{0D0BF747-18A0-4954-9359-F4161AA7D69B}" dt="2023-12-14T22:35:35.211" v="700" actId="1076"/>
          <ac:picMkLst>
            <pc:docMk/>
            <pc:sldMk cId="2080883507" sldId="306"/>
            <ac:picMk id="5" creationId="{1B7E3670-082B-B499-915A-4B71C1AD825B}"/>
          </ac:picMkLst>
        </pc:picChg>
        <pc:picChg chg="del mod">
          <ac:chgData name="Akshaya Bhalikha" userId="5a10b3f717f995b1" providerId="LiveId" clId="{0D0BF747-18A0-4954-9359-F4161AA7D69B}" dt="2023-12-14T22:35:17.911" v="693" actId="21"/>
          <ac:picMkLst>
            <pc:docMk/>
            <pc:sldMk cId="2080883507" sldId="306"/>
            <ac:picMk id="9" creationId="{BF25A566-C995-C9F0-0662-F5EB75869A36}"/>
          </ac:picMkLst>
        </pc:picChg>
        <pc:picChg chg="mod">
          <ac:chgData name="Akshaya Bhalikha" userId="5a10b3f717f995b1" providerId="LiveId" clId="{0D0BF747-18A0-4954-9359-F4161AA7D69B}" dt="2023-12-14T22:35:29.194" v="698" actId="1076"/>
          <ac:picMkLst>
            <pc:docMk/>
            <pc:sldMk cId="2080883507" sldId="306"/>
            <ac:picMk id="10" creationId="{D127AF61-96B0-9606-89AB-5386B460D7D6}"/>
          </ac:picMkLst>
        </pc:picChg>
      </pc:sldChg>
      <pc:sldChg chg="addSp delSp modSp add mod ord modTransition">
        <pc:chgData name="Akshaya Bhalikha" userId="5a10b3f717f995b1" providerId="LiveId" clId="{0D0BF747-18A0-4954-9359-F4161AA7D69B}" dt="2023-12-14T22:40:16.709" v="838"/>
        <pc:sldMkLst>
          <pc:docMk/>
          <pc:sldMk cId="2656062017" sldId="307"/>
        </pc:sldMkLst>
        <pc:spChg chg="mod">
          <ac:chgData name="Akshaya Bhalikha" userId="5a10b3f717f995b1" providerId="LiveId" clId="{0D0BF747-18A0-4954-9359-F4161AA7D69B}" dt="2023-12-14T22:40:16.709" v="838"/>
          <ac:spMkLst>
            <pc:docMk/>
            <pc:sldMk cId="2656062017" sldId="307"/>
            <ac:spMk id="2" creationId="{E83DC875-DB56-16AF-5CC3-541C84F7C709}"/>
          </ac:spMkLst>
        </pc:spChg>
        <pc:picChg chg="add del mod">
          <ac:chgData name="Akshaya Bhalikha" userId="5a10b3f717f995b1" providerId="LiveId" clId="{0D0BF747-18A0-4954-9359-F4161AA7D69B}" dt="2023-12-14T22:36:57.139" v="713" actId="21"/>
          <ac:picMkLst>
            <pc:docMk/>
            <pc:sldMk cId="2656062017" sldId="307"/>
            <ac:picMk id="6" creationId="{B8E2D785-AA2E-821C-1128-B5F2C2967435}"/>
          </ac:picMkLst>
        </pc:picChg>
        <pc:picChg chg="del">
          <ac:chgData name="Akshaya Bhalikha" userId="5a10b3f717f995b1" providerId="LiveId" clId="{0D0BF747-18A0-4954-9359-F4161AA7D69B}" dt="2023-12-14T22:36:11.819" v="710" actId="478"/>
          <ac:picMkLst>
            <pc:docMk/>
            <pc:sldMk cId="2656062017" sldId="307"/>
            <ac:picMk id="7" creationId="{32653BC6-52E4-0EEE-B9C1-E38EE04801FD}"/>
          </ac:picMkLst>
        </pc:picChg>
        <pc:picChg chg="add mod">
          <ac:chgData name="Akshaya Bhalikha" userId="5a10b3f717f995b1" providerId="LiveId" clId="{0D0BF747-18A0-4954-9359-F4161AA7D69B}" dt="2023-12-14T22:37:12.731" v="720" actId="1076"/>
          <ac:picMkLst>
            <pc:docMk/>
            <pc:sldMk cId="2656062017" sldId="307"/>
            <ac:picMk id="9" creationId="{4582226A-DA3B-CFAB-EDB5-6DC06C7A78A9}"/>
          </ac:picMkLst>
        </pc:picChg>
        <pc:picChg chg="add mod">
          <ac:chgData name="Akshaya Bhalikha" userId="5a10b3f717f995b1" providerId="LiveId" clId="{0D0BF747-18A0-4954-9359-F4161AA7D69B}" dt="2023-12-14T22:37:09.301" v="719" actId="1076"/>
          <ac:picMkLst>
            <pc:docMk/>
            <pc:sldMk cId="2656062017" sldId="307"/>
            <ac:picMk id="10" creationId="{106B5D79-877A-9242-0CF3-56C1A95F2A66}"/>
          </ac:picMkLst>
        </pc:picChg>
      </pc:sldChg>
      <pc:sldChg chg="addSp delSp modSp add mod modTransition">
        <pc:chgData name="Akshaya Bhalikha" userId="5a10b3f717f995b1" providerId="LiveId" clId="{0D0BF747-18A0-4954-9359-F4161AA7D69B}" dt="2023-12-14T22:40:34.115" v="865" actId="20577"/>
        <pc:sldMkLst>
          <pc:docMk/>
          <pc:sldMk cId="2594104485" sldId="308"/>
        </pc:sldMkLst>
        <pc:spChg chg="mod">
          <ac:chgData name="Akshaya Bhalikha" userId="5a10b3f717f995b1" providerId="LiveId" clId="{0D0BF747-18A0-4954-9359-F4161AA7D69B}" dt="2023-12-14T22:40:34.115" v="865" actId="20577"/>
          <ac:spMkLst>
            <pc:docMk/>
            <pc:sldMk cId="2594104485" sldId="308"/>
            <ac:spMk id="2" creationId="{E83DC875-DB56-16AF-5CC3-541C84F7C709}"/>
          </ac:spMkLst>
        </pc:spChg>
        <pc:picChg chg="add mod">
          <ac:chgData name="Akshaya Bhalikha" userId="5a10b3f717f995b1" providerId="LiveId" clId="{0D0BF747-18A0-4954-9359-F4161AA7D69B}" dt="2023-12-14T22:37:48.551" v="730" actId="1076"/>
          <ac:picMkLst>
            <pc:docMk/>
            <pc:sldMk cId="2594104485" sldId="308"/>
            <ac:picMk id="5" creationId="{D1D02A00-484A-F724-705D-7408B8241020}"/>
          </ac:picMkLst>
        </pc:picChg>
        <pc:picChg chg="del">
          <ac:chgData name="Akshaya Bhalikha" userId="5a10b3f717f995b1" providerId="LiveId" clId="{0D0BF747-18A0-4954-9359-F4161AA7D69B}" dt="2023-12-14T22:37:29.944" v="722" actId="21"/>
          <ac:picMkLst>
            <pc:docMk/>
            <pc:sldMk cId="2594104485" sldId="308"/>
            <ac:picMk id="9" creationId="{4582226A-DA3B-CFAB-EDB5-6DC06C7A78A9}"/>
          </ac:picMkLst>
        </pc:picChg>
        <pc:picChg chg="mod">
          <ac:chgData name="Akshaya Bhalikha" userId="5a10b3f717f995b1" providerId="LiveId" clId="{0D0BF747-18A0-4954-9359-F4161AA7D69B}" dt="2023-12-14T22:37:44.402" v="729" actId="1076"/>
          <ac:picMkLst>
            <pc:docMk/>
            <pc:sldMk cId="2594104485" sldId="308"/>
            <ac:picMk id="10" creationId="{106B5D79-877A-9242-0CF3-56C1A95F2A66}"/>
          </ac:picMkLst>
        </pc:picChg>
      </pc:sldChg>
      <pc:sldChg chg="addSp delSp modSp add mod ord modTransition">
        <pc:chgData name="Akshaya Bhalikha" userId="5a10b3f717f995b1" providerId="LiveId" clId="{0D0BF747-18A0-4954-9359-F4161AA7D69B}" dt="2023-12-14T22:42:54.524" v="944"/>
        <pc:sldMkLst>
          <pc:docMk/>
          <pc:sldMk cId="1216318049" sldId="309"/>
        </pc:sldMkLst>
        <pc:spChg chg="mod">
          <ac:chgData name="Akshaya Bhalikha" userId="5a10b3f717f995b1" providerId="LiveId" clId="{0D0BF747-18A0-4954-9359-F4161AA7D69B}" dt="2023-12-14T22:41:36.576" v="898" actId="20577"/>
          <ac:spMkLst>
            <pc:docMk/>
            <pc:sldMk cId="1216318049" sldId="309"/>
            <ac:spMk id="2" creationId="{E83DC875-DB56-16AF-5CC3-541C84F7C709}"/>
          </ac:spMkLst>
        </pc:spChg>
        <pc:picChg chg="add del mod">
          <ac:chgData name="Akshaya Bhalikha" userId="5a10b3f717f995b1" providerId="LiveId" clId="{0D0BF747-18A0-4954-9359-F4161AA7D69B}" dt="2023-12-14T22:41:13.076" v="872" actId="21"/>
          <ac:picMkLst>
            <pc:docMk/>
            <pc:sldMk cId="1216318049" sldId="309"/>
            <ac:picMk id="6" creationId="{A365B7DE-D461-DB9E-BE94-367D9DB0C4A4}"/>
          </ac:picMkLst>
        </pc:picChg>
        <pc:picChg chg="del">
          <ac:chgData name="Akshaya Bhalikha" userId="5a10b3f717f995b1" providerId="LiveId" clId="{0D0BF747-18A0-4954-9359-F4161AA7D69B}" dt="2023-12-14T22:38:11.781" v="740" actId="478"/>
          <ac:picMkLst>
            <pc:docMk/>
            <pc:sldMk cId="1216318049" sldId="309"/>
            <ac:picMk id="7" creationId="{32653BC6-52E4-0EEE-B9C1-E38EE04801FD}"/>
          </ac:picMkLst>
        </pc:picChg>
        <pc:picChg chg="add mod">
          <ac:chgData name="Akshaya Bhalikha" userId="5a10b3f717f995b1" providerId="LiveId" clId="{0D0BF747-18A0-4954-9359-F4161AA7D69B}" dt="2023-12-14T22:41:21.070" v="876" actId="1076"/>
          <ac:picMkLst>
            <pc:docMk/>
            <pc:sldMk cId="1216318049" sldId="309"/>
            <ac:picMk id="9" creationId="{1B7B25AC-1A89-AC16-6EED-0528723FD2C6}"/>
          </ac:picMkLst>
        </pc:picChg>
        <pc:picChg chg="add mod">
          <ac:chgData name="Akshaya Bhalikha" userId="5a10b3f717f995b1" providerId="LiveId" clId="{0D0BF747-18A0-4954-9359-F4161AA7D69B}" dt="2023-12-14T22:41:50.226" v="900" actId="1076"/>
          <ac:picMkLst>
            <pc:docMk/>
            <pc:sldMk cId="1216318049" sldId="309"/>
            <ac:picMk id="10" creationId="{4FE4C86F-AB5A-3541-30A6-DFA9134ED7BB}"/>
          </ac:picMkLst>
        </pc:picChg>
      </pc:sldChg>
      <pc:sldChg chg="addSp delSp modSp add mod modTransition">
        <pc:chgData name="Akshaya Bhalikha" userId="5a10b3f717f995b1" providerId="LiveId" clId="{0D0BF747-18A0-4954-9359-F4161AA7D69B}" dt="2023-12-14T22:42:54.524" v="944"/>
        <pc:sldMkLst>
          <pc:docMk/>
          <pc:sldMk cId="4019671850" sldId="310"/>
        </pc:sldMkLst>
        <pc:spChg chg="mod">
          <ac:chgData name="Akshaya Bhalikha" userId="5a10b3f717f995b1" providerId="LiveId" clId="{0D0BF747-18A0-4954-9359-F4161AA7D69B}" dt="2023-12-14T22:42:44.758" v="938" actId="14100"/>
          <ac:spMkLst>
            <pc:docMk/>
            <pc:sldMk cId="4019671850" sldId="310"/>
            <ac:spMk id="2" creationId="{E83DC875-DB56-16AF-5CC3-541C84F7C709}"/>
          </ac:spMkLst>
        </pc:spChg>
        <pc:picChg chg="add mod">
          <ac:chgData name="Akshaya Bhalikha" userId="5a10b3f717f995b1" providerId="LiveId" clId="{0D0BF747-18A0-4954-9359-F4161AA7D69B}" dt="2023-12-14T22:42:19.510" v="910" actId="1076"/>
          <ac:picMkLst>
            <pc:docMk/>
            <pc:sldMk cId="4019671850" sldId="310"/>
            <ac:picMk id="5" creationId="{D62147B4-47CB-5B71-401B-4331E2F3CA48}"/>
          </ac:picMkLst>
        </pc:picChg>
        <pc:picChg chg="del">
          <ac:chgData name="Akshaya Bhalikha" userId="5a10b3f717f995b1" providerId="LiveId" clId="{0D0BF747-18A0-4954-9359-F4161AA7D69B}" dt="2023-12-14T22:42:00.188" v="902" actId="21"/>
          <ac:picMkLst>
            <pc:docMk/>
            <pc:sldMk cId="4019671850" sldId="310"/>
            <ac:picMk id="9" creationId="{1B7B25AC-1A89-AC16-6EED-0528723FD2C6}"/>
          </ac:picMkLst>
        </pc:picChg>
        <pc:picChg chg="mod">
          <ac:chgData name="Akshaya Bhalikha" userId="5a10b3f717f995b1" providerId="LiveId" clId="{0D0BF747-18A0-4954-9359-F4161AA7D69B}" dt="2023-12-14T22:42:16.588" v="909" actId="1076"/>
          <ac:picMkLst>
            <pc:docMk/>
            <pc:sldMk cId="4019671850" sldId="310"/>
            <ac:picMk id="10" creationId="{4FE4C86F-AB5A-3541-30A6-DFA9134ED7BB}"/>
          </ac:picMkLst>
        </pc:picChg>
      </pc:sldChg>
      <pc:sldChg chg="modSp add mod ord">
        <pc:chgData name="Akshaya Bhalikha" userId="5a10b3f717f995b1" providerId="LiveId" clId="{0D0BF747-18A0-4954-9359-F4161AA7D69B}" dt="2023-12-14T22:48:37.519" v="985" actId="403"/>
        <pc:sldMkLst>
          <pc:docMk/>
          <pc:sldMk cId="3053313081" sldId="311"/>
        </pc:sldMkLst>
        <pc:spChg chg="mod">
          <ac:chgData name="Akshaya Bhalikha" userId="5a10b3f717f995b1" providerId="LiveId" clId="{0D0BF747-18A0-4954-9359-F4161AA7D69B}" dt="2023-12-14T22:48:37.519" v="985" actId="403"/>
          <ac:spMkLst>
            <pc:docMk/>
            <pc:sldMk cId="3053313081" sldId="311"/>
            <ac:spMk id="6" creationId="{D2FABDAC-B513-4B20-3A9A-9018EA5B9E22}"/>
          </ac:spMkLst>
        </pc:spChg>
        <pc:spChg chg="mod">
          <ac:chgData name="Akshaya Bhalikha" userId="5a10b3f717f995b1" providerId="LiveId" clId="{0D0BF747-18A0-4954-9359-F4161AA7D69B}" dt="2023-12-14T22:48:25.576" v="981" actId="1076"/>
          <ac:spMkLst>
            <pc:docMk/>
            <pc:sldMk cId="3053313081" sldId="311"/>
            <ac:spMk id="11" creationId="{C8C7540E-B0E4-8988-0AC7-7E0E7DD8192E}"/>
          </ac:spMkLst>
        </pc:spChg>
      </pc:sldChg>
      <pc:sldChg chg="addSp delSp modSp new del mod">
        <pc:chgData name="Akshaya Bhalikha" userId="5a10b3f717f995b1" providerId="LiveId" clId="{0D0BF747-18A0-4954-9359-F4161AA7D69B}" dt="2023-12-14T23:06:18.988" v="1103" actId="2696"/>
        <pc:sldMkLst>
          <pc:docMk/>
          <pc:sldMk cId="514951207" sldId="312"/>
        </pc:sldMkLst>
        <pc:grpChg chg="mod">
          <ac:chgData name="Akshaya Bhalikha" userId="5a10b3f717f995b1" providerId="LiveId" clId="{0D0BF747-18A0-4954-9359-F4161AA7D69B}" dt="2023-12-14T23:05:45.654" v="1093"/>
          <ac:grpSpMkLst>
            <pc:docMk/>
            <pc:sldMk cId="514951207" sldId="312"/>
            <ac:grpSpMk id="9" creationId="{EFA2330D-6648-01C4-4A20-0209A913D07C}"/>
          </ac:grpSpMkLst>
        </pc:grpChg>
        <pc:picChg chg="add del mod">
          <ac:chgData name="Akshaya Bhalikha" userId="5a10b3f717f995b1" providerId="LiveId" clId="{0D0BF747-18A0-4954-9359-F4161AA7D69B}" dt="2023-12-14T23:06:10.769" v="1100" actId="21"/>
          <ac:picMkLst>
            <pc:docMk/>
            <pc:sldMk cId="514951207" sldId="312"/>
            <ac:picMk id="4098" creationId="{C6DB8157-47CD-F391-5DD0-5CB16B4BAD0C}"/>
          </ac:picMkLst>
        </pc:picChg>
        <pc:inkChg chg="add mod">
          <ac:chgData name="Akshaya Bhalikha" userId="5a10b3f717f995b1" providerId="LiveId" clId="{0D0BF747-18A0-4954-9359-F4161AA7D69B}" dt="2023-12-14T23:05:45.654" v="1093"/>
          <ac:inkMkLst>
            <pc:docMk/>
            <pc:sldMk cId="514951207" sldId="312"/>
            <ac:inkMk id="5" creationId="{D59BFCF1-D44A-5EC0-9C20-B9FF85E7CEC7}"/>
          </ac:inkMkLst>
        </pc:inkChg>
        <pc:inkChg chg="add del mod">
          <ac:chgData name="Akshaya Bhalikha" userId="5a10b3f717f995b1" providerId="LiveId" clId="{0D0BF747-18A0-4954-9359-F4161AA7D69B}" dt="2023-12-14T23:05:48.296" v="1095" actId="9405"/>
          <ac:inkMkLst>
            <pc:docMk/>
            <pc:sldMk cId="514951207" sldId="312"/>
            <ac:inkMk id="6" creationId="{A7F51DF9-4F0B-AEF2-E4B7-B6C9B7C82FE5}"/>
          </ac:inkMkLst>
        </pc:inkChg>
        <pc:inkChg chg="add del mod">
          <ac:chgData name="Akshaya Bhalikha" userId="5a10b3f717f995b1" providerId="LiveId" clId="{0D0BF747-18A0-4954-9359-F4161AA7D69B}" dt="2023-12-14T23:05:47.431" v="1094" actId="9405"/>
          <ac:inkMkLst>
            <pc:docMk/>
            <pc:sldMk cId="514951207" sldId="312"/>
            <ac:inkMk id="7" creationId="{EB6BD961-DD50-12B6-5178-971A370ADD0A}"/>
          </ac:inkMkLst>
        </pc:inkChg>
        <pc:inkChg chg="add del mod">
          <ac:chgData name="Akshaya Bhalikha" userId="5a10b3f717f995b1" providerId="LiveId" clId="{0D0BF747-18A0-4954-9359-F4161AA7D69B}" dt="2023-12-14T23:05:45.654" v="1093"/>
          <ac:inkMkLst>
            <pc:docMk/>
            <pc:sldMk cId="514951207" sldId="312"/>
            <ac:inkMk id="8" creationId="{3DFACA2A-E658-B44A-D6DB-A2A4AA88E380}"/>
          </ac:inkMkLst>
        </pc:inkChg>
      </pc:sldChg>
      <pc:sldChg chg="addSp delSp modSp new mod">
        <pc:chgData name="Akshaya Bhalikha" userId="5a10b3f717f995b1" providerId="LiveId" clId="{0D0BF747-18A0-4954-9359-F4161AA7D69B}" dt="2023-12-14T23:13:27.260" v="1149" actId="1076"/>
        <pc:sldMkLst>
          <pc:docMk/>
          <pc:sldMk cId="4214620908" sldId="312"/>
        </pc:sldMkLst>
        <pc:spChg chg="mod">
          <ac:chgData name="Akshaya Bhalikha" userId="5a10b3f717f995b1" providerId="LiveId" clId="{0D0BF747-18A0-4954-9359-F4161AA7D69B}" dt="2023-12-14T23:11:37.558" v="1127" actId="1076"/>
          <ac:spMkLst>
            <pc:docMk/>
            <pc:sldMk cId="4214620908" sldId="312"/>
            <ac:spMk id="2" creationId="{BC4413EA-8329-4DC6-779F-0D50B0FD22DA}"/>
          </ac:spMkLst>
        </pc:spChg>
        <pc:picChg chg="add mod">
          <ac:chgData name="Akshaya Bhalikha" userId="5a10b3f717f995b1" providerId="LiveId" clId="{0D0BF747-18A0-4954-9359-F4161AA7D69B}" dt="2023-12-14T23:13:15.273" v="1144" actId="1076"/>
          <ac:picMkLst>
            <pc:docMk/>
            <pc:sldMk cId="4214620908" sldId="312"/>
            <ac:picMk id="6" creationId="{8824EDC7-0E38-21B8-FCCE-7106A11C93A8}"/>
          </ac:picMkLst>
        </pc:picChg>
        <pc:picChg chg="add mod">
          <ac:chgData name="Akshaya Bhalikha" userId="5a10b3f717f995b1" providerId="LiveId" clId="{0D0BF747-18A0-4954-9359-F4161AA7D69B}" dt="2023-12-14T23:13:19.202" v="1145" actId="1076"/>
          <ac:picMkLst>
            <pc:docMk/>
            <pc:sldMk cId="4214620908" sldId="312"/>
            <ac:picMk id="7" creationId="{176701B9-917F-A4BA-2A5E-1A5236E46F6A}"/>
          </ac:picMkLst>
        </pc:picChg>
        <pc:picChg chg="add mod">
          <ac:chgData name="Akshaya Bhalikha" userId="5a10b3f717f995b1" providerId="LiveId" clId="{0D0BF747-18A0-4954-9359-F4161AA7D69B}" dt="2023-12-14T23:13:22.595" v="1147" actId="1076"/>
          <ac:picMkLst>
            <pc:docMk/>
            <pc:sldMk cId="4214620908" sldId="312"/>
            <ac:picMk id="5122" creationId="{34171A8D-A041-0332-1048-AD904623DC8E}"/>
          </ac:picMkLst>
        </pc:picChg>
        <pc:picChg chg="add mod">
          <ac:chgData name="Akshaya Bhalikha" userId="5a10b3f717f995b1" providerId="LiveId" clId="{0D0BF747-18A0-4954-9359-F4161AA7D69B}" dt="2023-12-14T23:13:20.883" v="1146" actId="1076"/>
          <ac:picMkLst>
            <pc:docMk/>
            <pc:sldMk cId="4214620908" sldId="312"/>
            <ac:picMk id="5124" creationId="{35BECA07-0639-E80A-8C7F-ECC8E5A5F0B7}"/>
          </ac:picMkLst>
        </pc:picChg>
        <pc:picChg chg="add del mod">
          <ac:chgData name="Akshaya Bhalikha" userId="5a10b3f717f995b1" providerId="LiveId" clId="{0D0BF747-18A0-4954-9359-F4161AA7D69B}" dt="2023-12-14T23:11:40.780" v="1128" actId="21"/>
          <ac:picMkLst>
            <pc:docMk/>
            <pc:sldMk cId="4214620908" sldId="312"/>
            <ac:picMk id="5126" creationId="{6A64ACFF-77DD-E0C3-B575-ED8D7CFF4C50}"/>
          </ac:picMkLst>
        </pc:picChg>
        <pc:picChg chg="add mod">
          <ac:chgData name="Akshaya Bhalikha" userId="5a10b3f717f995b1" providerId="LiveId" clId="{0D0BF747-18A0-4954-9359-F4161AA7D69B}" dt="2023-12-14T23:13:24.386" v="1148" actId="1076"/>
          <ac:picMkLst>
            <pc:docMk/>
            <pc:sldMk cId="4214620908" sldId="312"/>
            <ac:picMk id="5128" creationId="{45662DD6-0A5F-95F0-566F-D02F28D48AA3}"/>
          </ac:picMkLst>
        </pc:picChg>
        <pc:picChg chg="add mod">
          <ac:chgData name="Akshaya Bhalikha" userId="5a10b3f717f995b1" providerId="LiveId" clId="{0D0BF747-18A0-4954-9359-F4161AA7D69B}" dt="2023-12-14T23:13:27.260" v="1149" actId="1076"/>
          <ac:picMkLst>
            <pc:docMk/>
            <pc:sldMk cId="4214620908" sldId="312"/>
            <ac:picMk id="5130" creationId="{46F02798-E6CF-300A-A628-7FB0D4CF5E10}"/>
          </ac:picMkLst>
        </pc:picChg>
      </pc:sldChg>
      <pc:sldChg chg="add del">
        <pc:chgData name="Akshaya Bhalikha" userId="5a10b3f717f995b1" providerId="LiveId" clId="{0D0BF747-18A0-4954-9359-F4161AA7D69B}" dt="2023-12-14T23:06:16.567" v="1102" actId="2696"/>
        <pc:sldMkLst>
          <pc:docMk/>
          <pc:sldMk cId="1914876717" sldId="313"/>
        </pc:sldMkLst>
      </pc:sldChg>
      <pc:sldChg chg="addSp delSp modSp new mod">
        <pc:chgData name="Akshaya Bhalikha" userId="5a10b3f717f995b1" providerId="LiveId" clId="{0D0BF747-18A0-4954-9359-F4161AA7D69B}" dt="2023-12-14T23:26:02.428" v="1222" actId="207"/>
        <pc:sldMkLst>
          <pc:docMk/>
          <pc:sldMk cId="4083471020" sldId="313"/>
        </pc:sldMkLst>
        <pc:spChg chg="mod">
          <ac:chgData name="Akshaya Bhalikha" userId="5a10b3f717f995b1" providerId="LiveId" clId="{0D0BF747-18A0-4954-9359-F4161AA7D69B}" dt="2023-12-14T23:24:46.715" v="1201" actId="20577"/>
          <ac:spMkLst>
            <pc:docMk/>
            <pc:sldMk cId="4083471020" sldId="313"/>
            <ac:spMk id="2" creationId="{8369CCCB-B778-D02B-6FE3-98E6F67B9B4A}"/>
          </ac:spMkLst>
        </pc:spChg>
        <pc:spChg chg="mod">
          <ac:chgData name="Akshaya Bhalikha" userId="5a10b3f717f995b1" providerId="LiveId" clId="{0D0BF747-18A0-4954-9359-F4161AA7D69B}" dt="2023-12-14T23:25:15.346" v="1216" actId="20577"/>
          <ac:spMkLst>
            <pc:docMk/>
            <pc:sldMk cId="4083471020" sldId="313"/>
            <ac:spMk id="4" creationId="{CE189369-096E-9A1C-7E10-8FBDF8037CCB}"/>
          </ac:spMkLst>
        </pc:spChg>
        <pc:spChg chg="del">
          <ac:chgData name="Akshaya Bhalikha" userId="5a10b3f717f995b1" providerId="LiveId" clId="{0D0BF747-18A0-4954-9359-F4161AA7D69B}" dt="2023-12-14T23:25:18.495" v="1217" actId="478"/>
          <ac:spMkLst>
            <pc:docMk/>
            <pc:sldMk cId="4083471020" sldId="313"/>
            <ac:spMk id="5" creationId="{81B7BE50-8814-FC7F-A8AD-515E878DCDAC}"/>
          </ac:spMkLst>
        </pc:spChg>
        <pc:picChg chg="add mod">
          <ac:chgData name="Akshaya Bhalikha" userId="5a10b3f717f995b1" providerId="LiveId" clId="{0D0BF747-18A0-4954-9359-F4161AA7D69B}" dt="2023-12-14T23:26:02.428" v="1222" actId="207"/>
          <ac:picMkLst>
            <pc:docMk/>
            <pc:sldMk cId="4083471020" sldId="313"/>
            <ac:picMk id="6146" creationId="{6BAABE2D-2CE9-5C7F-C17D-C2842EEB8C5C}"/>
          </ac:picMkLst>
        </pc:picChg>
      </pc:sldChg>
      <pc:sldChg chg="addSp delSp modSp new mod">
        <pc:chgData name="Akshaya Bhalikha" userId="5a10b3f717f995b1" providerId="LiveId" clId="{0D0BF747-18A0-4954-9359-F4161AA7D69B}" dt="2023-12-14T23:36:49.272" v="1314" actId="20577"/>
        <pc:sldMkLst>
          <pc:docMk/>
          <pc:sldMk cId="1150507019" sldId="314"/>
        </pc:sldMkLst>
        <pc:spChg chg="mod">
          <ac:chgData name="Akshaya Bhalikha" userId="5a10b3f717f995b1" providerId="LiveId" clId="{0D0BF747-18A0-4954-9359-F4161AA7D69B}" dt="2023-12-14T23:36:49.272" v="1314" actId="20577"/>
          <ac:spMkLst>
            <pc:docMk/>
            <pc:sldMk cId="1150507019" sldId="314"/>
            <ac:spMk id="2" creationId="{9E46520B-72BC-216D-DC4A-B250EC09DFB0}"/>
          </ac:spMkLst>
        </pc:spChg>
        <pc:spChg chg="mod">
          <ac:chgData name="Akshaya Bhalikha" userId="5a10b3f717f995b1" providerId="LiveId" clId="{0D0BF747-18A0-4954-9359-F4161AA7D69B}" dt="2023-12-14T23:35:56.586" v="1290" actId="20577"/>
          <ac:spMkLst>
            <pc:docMk/>
            <pc:sldMk cId="1150507019" sldId="314"/>
            <ac:spMk id="4" creationId="{3CC932DD-9065-29EE-ED83-C85A7B4261F4}"/>
          </ac:spMkLst>
        </pc:spChg>
        <pc:spChg chg="del">
          <ac:chgData name="Akshaya Bhalikha" userId="5a10b3f717f995b1" providerId="LiveId" clId="{0D0BF747-18A0-4954-9359-F4161AA7D69B}" dt="2023-12-14T23:36:00.036" v="1291" actId="478"/>
          <ac:spMkLst>
            <pc:docMk/>
            <pc:sldMk cId="1150507019" sldId="314"/>
            <ac:spMk id="5" creationId="{138B0C01-5C6B-4660-3EF6-3E2536086A8A}"/>
          </ac:spMkLst>
        </pc:spChg>
        <pc:picChg chg="add mod">
          <ac:chgData name="Akshaya Bhalikha" userId="5a10b3f717f995b1" providerId="LiveId" clId="{0D0BF747-18A0-4954-9359-F4161AA7D69B}" dt="2023-12-14T23:35:49.726" v="1283" actId="1076"/>
          <ac:picMkLst>
            <pc:docMk/>
            <pc:sldMk cId="1150507019" sldId="314"/>
            <ac:picMk id="8194" creationId="{CE9D8A75-B7F3-AAF5-0D4D-FB6B6FE7E9AC}"/>
          </ac:picMkLst>
        </pc:picChg>
      </pc:sldChg>
      <pc:sldChg chg="addSp delSp modSp add mod">
        <pc:chgData name="Akshaya Bhalikha" userId="5a10b3f717f995b1" providerId="LiveId" clId="{0D0BF747-18A0-4954-9359-F4161AA7D69B}" dt="2023-12-14T23:36:54.395" v="1316" actId="20577"/>
        <pc:sldMkLst>
          <pc:docMk/>
          <pc:sldMk cId="3048760803" sldId="315"/>
        </pc:sldMkLst>
        <pc:spChg chg="mod">
          <ac:chgData name="Akshaya Bhalikha" userId="5a10b3f717f995b1" providerId="LiveId" clId="{0D0BF747-18A0-4954-9359-F4161AA7D69B}" dt="2023-12-14T23:36:54.395" v="1316" actId="20577"/>
          <ac:spMkLst>
            <pc:docMk/>
            <pc:sldMk cId="3048760803" sldId="315"/>
            <ac:spMk id="2" creationId="{9E46520B-72BC-216D-DC4A-B250EC09DFB0}"/>
          </ac:spMkLst>
        </pc:spChg>
        <pc:picChg chg="del">
          <ac:chgData name="Akshaya Bhalikha" userId="5a10b3f717f995b1" providerId="LiveId" clId="{0D0BF747-18A0-4954-9359-F4161AA7D69B}" dt="2023-12-14T23:36:22.265" v="1307" actId="478"/>
          <ac:picMkLst>
            <pc:docMk/>
            <pc:sldMk cId="3048760803" sldId="315"/>
            <ac:picMk id="8194" creationId="{CE9D8A75-B7F3-AAF5-0D4D-FB6B6FE7E9AC}"/>
          </ac:picMkLst>
        </pc:picChg>
        <pc:picChg chg="add mod">
          <ac:chgData name="Akshaya Bhalikha" userId="5a10b3f717f995b1" providerId="LiveId" clId="{0D0BF747-18A0-4954-9359-F4161AA7D69B}" dt="2023-12-14T23:36:39.862" v="1311" actId="1076"/>
          <ac:picMkLst>
            <pc:docMk/>
            <pc:sldMk cId="3048760803" sldId="315"/>
            <ac:picMk id="9218" creationId="{5FCA40A5-86FB-9218-A481-DD286F48BC9B}"/>
          </ac:picMkLst>
        </pc:picChg>
      </pc:sldChg>
      <pc:sldChg chg="addSp delSp modSp add mod">
        <pc:chgData name="Akshaya Bhalikha" userId="5a10b3f717f995b1" providerId="LiveId" clId="{0D0BF747-18A0-4954-9359-F4161AA7D69B}" dt="2023-12-14T23:48:07.292" v="1361" actId="14100"/>
        <pc:sldMkLst>
          <pc:docMk/>
          <pc:sldMk cId="2597103396" sldId="316"/>
        </pc:sldMkLst>
        <pc:spChg chg="del mod">
          <ac:chgData name="Akshaya Bhalikha" userId="5a10b3f717f995b1" providerId="LiveId" clId="{0D0BF747-18A0-4954-9359-F4161AA7D69B}" dt="2023-12-14T23:47:44.247" v="1353"/>
          <ac:spMkLst>
            <pc:docMk/>
            <pc:sldMk cId="2597103396" sldId="316"/>
            <ac:spMk id="6" creationId="{D2FABDAC-B513-4B20-3A9A-9018EA5B9E22}"/>
          </ac:spMkLst>
        </pc:spChg>
        <pc:picChg chg="add mod">
          <ac:chgData name="Akshaya Bhalikha" userId="5a10b3f717f995b1" providerId="LiveId" clId="{0D0BF747-18A0-4954-9359-F4161AA7D69B}" dt="2023-12-14T23:48:07.292" v="1361" actId="14100"/>
          <ac:picMkLst>
            <pc:docMk/>
            <pc:sldMk cId="2597103396" sldId="316"/>
            <ac:picMk id="11266" creationId="{ACB5C71B-D441-4CD8-0B15-F4656F25F06A}"/>
          </ac:picMkLst>
        </pc:picChg>
        <pc:picChg chg="add mod">
          <ac:chgData name="Akshaya Bhalikha" userId="5a10b3f717f995b1" providerId="LiveId" clId="{0D0BF747-18A0-4954-9359-F4161AA7D69B}" dt="2023-12-14T23:47:57.538" v="1357" actId="1076"/>
          <ac:picMkLst>
            <pc:docMk/>
            <pc:sldMk cId="2597103396" sldId="316"/>
            <ac:picMk id="11268" creationId="{C69482DB-F99C-8ED6-6BF0-8325D034B7D1}"/>
          </ac:picMkLst>
        </pc:picChg>
      </pc:sldChg>
    </pc:docChg>
  </pc:docChgLst>
</pc:chgInfo>
</file>

<file path=ppt/media/hdphoto1.wdp>
</file>

<file path=ppt/media/hdphoto2.wdp>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12/14/2023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7.xml"/><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7.xml"/><Relationship Id="rId4" Type="http://schemas.openxmlformats.org/officeDocument/2006/relationships/image" Target="../media/image12.jpeg"/></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7.xml"/><Relationship Id="rId4" Type="http://schemas.openxmlformats.org/officeDocument/2006/relationships/image" Target="../media/image12.jpe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7.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16.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CC4BF"/>
        </a:solidFill>
        <a:effectLst/>
      </p:bgPr>
    </p:bg>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860612" y="812292"/>
            <a:ext cx="6386167" cy="2895869"/>
          </a:xfrm>
        </p:spPr>
        <p:txBody>
          <a:bodyPr/>
          <a:lstStyle/>
          <a:p>
            <a:r>
              <a:rPr lang="en-US" dirty="0"/>
              <a:t>Optimal Path Finder: </a:t>
            </a:r>
            <a:br>
              <a:rPr lang="en-US" dirty="0"/>
            </a:br>
            <a:r>
              <a:rPr lang="en-US" dirty="0"/>
              <a:t>Map-Map</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860612" y="3810000"/>
            <a:ext cx="6386166" cy="1930908"/>
          </a:xfrm>
        </p:spPr>
        <p:txBody>
          <a:bodyPr/>
          <a:lstStyle/>
          <a:p>
            <a:r>
              <a:rPr lang="en-US" dirty="0"/>
              <a:t>Team - Byte-AI</a:t>
            </a:r>
          </a:p>
          <a:p>
            <a:endParaRPr lang="en-US" dirty="0"/>
          </a:p>
        </p:txBody>
      </p:sp>
      <p:pic>
        <p:nvPicPr>
          <p:cNvPr id="10242" name="Picture 2">
            <a:extLst>
              <a:ext uri="{FF2B5EF4-FFF2-40B4-BE49-F238E27FC236}">
                <a16:creationId xmlns:a16="http://schemas.microsoft.com/office/drawing/2014/main" id="{5B10E2DC-D3D7-B769-9CB1-18D2AAD5006D}"/>
              </a:ext>
            </a:extLst>
          </p:cNvPr>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5009444" y="1117092"/>
            <a:ext cx="5849779" cy="4268758"/>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0CAC6-3968-4D63-A855-09547BB06588}"/>
              </a:ext>
            </a:extLst>
          </p:cNvPr>
          <p:cNvSpPr>
            <a:spLocks noGrp="1"/>
          </p:cNvSpPr>
          <p:nvPr>
            <p:ph type="title"/>
          </p:nvPr>
        </p:nvSpPr>
        <p:spPr>
          <a:xfrm>
            <a:off x="0" y="-1"/>
            <a:ext cx="12192000" cy="1241779"/>
          </a:xfrm>
        </p:spPr>
        <p:txBody>
          <a:bodyPr/>
          <a:lstStyle/>
          <a:p>
            <a:r>
              <a:rPr lang="en-US" dirty="0"/>
              <a:t>Neo4j (</a:t>
            </a:r>
            <a:r>
              <a:rPr lang="en-US" dirty="0" err="1"/>
              <a:t>GraphDB</a:t>
            </a:r>
            <a:r>
              <a:rPr lang="en-US" dirty="0"/>
              <a:t>)</a:t>
            </a:r>
          </a:p>
        </p:txBody>
      </p:sp>
      <p:sp>
        <p:nvSpPr>
          <p:cNvPr id="32" name="Slide Number Placeholder 31">
            <a:extLst>
              <a:ext uri="{FF2B5EF4-FFF2-40B4-BE49-F238E27FC236}">
                <a16:creationId xmlns:a16="http://schemas.microsoft.com/office/drawing/2014/main" id="{25633612-F774-0CAE-9E5C-D01184B43E6F}"/>
              </a:ext>
            </a:extLst>
          </p:cNvPr>
          <p:cNvSpPr>
            <a:spLocks noGrp="1"/>
          </p:cNvSpPr>
          <p:nvPr>
            <p:ph type="sldNum" sz="quarter" idx="12"/>
          </p:nvPr>
        </p:nvSpPr>
        <p:spPr/>
        <p:txBody>
          <a:bodyPr/>
          <a:lstStyle/>
          <a:p>
            <a:fld id="{8D0AFDD5-844D-364D-8AEC-50CF4D36D55D}" type="slidenum">
              <a:rPr lang="en-US" smtClean="0"/>
              <a:pPr/>
              <a:t>10</a:t>
            </a:fld>
            <a:endParaRPr lang="en-US" dirty="0"/>
          </a:p>
        </p:txBody>
      </p:sp>
      <p:sp>
        <p:nvSpPr>
          <p:cNvPr id="31" name="Footer Placeholder 30">
            <a:extLst>
              <a:ext uri="{FF2B5EF4-FFF2-40B4-BE49-F238E27FC236}">
                <a16:creationId xmlns:a16="http://schemas.microsoft.com/office/drawing/2014/main" id="{C2B4FE06-34C7-A80C-5DBE-4F5168C9EBDC}"/>
              </a:ext>
            </a:extLst>
          </p:cNvPr>
          <p:cNvSpPr>
            <a:spLocks noGrp="1"/>
          </p:cNvSpPr>
          <p:nvPr>
            <p:ph type="ftr" sz="quarter" idx="11"/>
          </p:nvPr>
        </p:nvSpPr>
        <p:spPr/>
        <p:txBody>
          <a:bodyPr/>
          <a:lstStyle/>
          <a:p>
            <a:r>
              <a:rPr lang="en-US" dirty="0"/>
              <a:t>Map-Map</a:t>
            </a:r>
          </a:p>
        </p:txBody>
      </p:sp>
      <p:sp>
        <p:nvSpPr>
          <p:cNvPr id="21" name="TextBox 20">
            <a:extLst>
              <a:ext uri="{FF2B5EF4-FFF2-40B4-BE49-F238E27FC236}">
                <a16:creationId xmlns:a16="http://schemas.microsoft.com/office/drawing/2014/main" id="{425705D9-7EE4-4D7F-FBB8-EC4DBE9EEE62}"/>
              </a:ext>
            </a:extLst>
          </p:cNvPr>
          <p:cNvSpPr txBox="1"/>
          <p:nvPr/>
        </p:nvSpPr>
        <p:spPr>
          <a:xfrm>
            <a:off x="282222" y="1027289"/>
            <a:ext cx="11627556" cy="5262979"/>
          </a:xfrm>
          <a:prstGeom prst="rect">
            <a:avLst/>
          </a:prstGeom>
          <a:noFill/>
        </p:spPr>
        <p:txBody>
          <a:bodyPr wrap="square" rtlCol="0">
            <a:spAutoFit/>
          </a:bodyPr>
          <a:lstStyle/>
          <a:p>
            <a:r>
              <a:rPr lang="en-US" sz="2400" b="1" dirty="0"/>
              <a:t>Graph Database Choice: </a:t>
            </a:r>
            <a:r>
              <a:rPr lang="en-US" sz="2400" dirty="0"/>
              <a:t>Neo4j is chosen for its graph database capabilities, allowing efficient representation of complex relationships in the Oshawa Driveway Network.</a:t>
            </a:r>
          </a:p>
          <a:p>
            <a:endParaRPr lang="en-US" sz="2400" dirty="0"/>
          </a:p>
          <a:p>
            <a:r>
              <a:rPr lang="en-US" sz="2400" b="1" dirty="0"/>
              <a:t>Query Optimization: </a:t>
            </a:r>
            <a:r>
              <a:rPr lang="en-US" sz="2400" dirty="0"/>
              <a:t>Neo4j's powerful query language, Cypher, is utilized to optimize graph queries, ensuring quick and accurate retrieval of pathfinding data.</a:t>
            </a:r>
          </a:p>
          <a:p>
            <a:endParaRPr lang="en-US" sz="2400" dirty="0"/>
          </a:p>
          <a:p>
            <a:r>
              <a:rPr lang="en-US" sz="2400" b="1" dirty="0"/>
              <a:t>Real-time Updates</a:t>
            </a:r>
            <a:r>
              <a:rPr lang="en-US" sz="2400" dirty="0"/>
              <a:t>: The dynamic nature of the Oshawa Driveway Network is seamlessly managed through Neo4j, enabling real-time updates to the graph database as changes occur.</a:t>
            </a:r>
          </a:p>
          <a:p>
            <a:endParaRPr lang="en-US" sz="2400" dirty="0"/>
          </a:p>
          <a:p>
            <a:r>
              <a:rPr lang="en-US" sz="2400" b="1" dirty="0"/>
              <a:t>Scalability: </a:t>
            </a:r>
            <a:r>
              <a:rPr lang="en-US" sz="2400" dirty="0"/>
              <a:t>Neo4j's scalability ensures that the application can handle the growing dataset of the Oshawa Driveway Network, maintaining performance as the network evolves.</a:t>
            </a:r>
          </a:p>
          <a:p>
            <a:endParaRPr lang="en-US" sz="2400" dirty="0"/>
          </a:p>
          <a:p>
            <a:r>
              <a:rPr lang="en-US" sz="2400" b="1" dirty="0"/>
              <a:t>Graph Visualization Tools: </a:t>
            </a:r>
            <a:r>
              <a:rPr lang="en-US" sz="2400" dirty="0"/>
              <a:t>Utilization of Neo4j's visualization tools for developers to analyze and debug the graph structure, aiding in the improvement of pathfinding algorithms.</a:t>
            </a:r>
            <a:endParaRPr lang="en-IN" sz="2400" dirty="0"/>
          </a:p>
        </p:txBody>
      </p:sp>
    </p:spTree>
    <p:extLst>
      <p:ext uri="{BB962C8B-B14F-4D97-AF65-F5344CB8AC3E}">
        <p14:creationId xmlns:p14="http://schemas.microsoft.com/office/powerpoint/2010/main" val="3095245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6520B-72BC-216D-DC4A-B250EC09DFB0}"/>
              </a:ext>
            </a:extLst>
          </p:cNvPr>
          <p:cNvSpPr>
            <a:spLocks noGrp="1"/>
          </p:cNvSpPr>
          <p:nvPr>
            <p:ph type="title"/>
          </p:nvPr>
        </p:nvSpPr>
        <p:spPr/>
        <p:txBody>
          <a:bodyPr/>
          <a:lstStyle/>
          <a:p>
            <a:r>
              <a:rPr lang="en-IN" dirty="0"/>
              <a:t>Address Visualization</a:t>
            </a:r>
            <a:br>
              <a:rPr lang="en-IN" dirty="0"/>
            </a:br>
            <a:endParaRPr lang="en-IN" dirty="0"/>
          </a:p>
        </p:txBody>
      </p:sp>
      <p:sp>
        <p:nvSpPr>
          <p:cNvPr id="3" name="Slide Number Placeholder 2">
            <a:extLst>
              <a:ext uri="{FF2B5EF4-FFF2-40B4-BE49-F238E27FC236}">
                <a16:creationId xmlns:a16="http://schemas.microsoft.com/office/drawing/2014/main" id="{0C159A51-C441-DC3E-BE27-A1E87BFB6B56}"/>
              </a:ext>
            </a:extLst>
          </p:cNvPr>
          <p:cNvSpPr>
            <a:spLocks noGrp="1"/>
          </p:cNvSpPr>
          <p:nvPr>
            <p:ph type="sldNum" sz="quarter" idx="12"/>
          </p:nvPr>
        </p:nvSpPr>
        <p:spPr/>
        <p:txBody>
          <a:bodyPr/>
          <a:lstStyle/>
          <a:p>
            <a:fld id="{8D0AFDD5-844D-364D-8AEC-50CF4D36D55D}" type="slidenum">
              <a:rPr lang="en-US" noProof="0" smtClean="0"/>
              <a:t>11</a:t>
            </a:fld>
            <a:endParaRPr lang="en-US" noProof="0"/>
          </a:p>
        </p:txBody>
      </p:sp>
      <p:sp>
        <p:nvSpPr>
          <p:cNvPr id="4" name="Footer Placeholder 3">
            <a:extLst>
              <a:ext uri="{FF2B5EF4-FFF2-40B4-BE49-F238E27FC236}">
                <a16:creationId xmlns:a16="http://schemas.microsoft.com/office/drawing/2014/main" id="{3CC932DD-9065-29EE-ED83-C85A7B4261F4}"/>
              </a:ext>
            </a:extLst>
          </p:cNvPr>
          <p:cNvSpPr>
            <a:spLocks noGrp="1"/>
          </p:cNvSpPr>
          <p:nvPr>
            <p:ph type="ftr" sz="quarter" idx="11"/>
          </p:nvPr>
        </p:nvSpPr>
        <p:spPr/>
        <p:txBody>
          <a:bodyPr/>
          <a:lstStyle/>
          <a:p>
            <a:r>
              <a:rPr lang="en-US" noProof="0" dirty="0"/>
              <a:t>Map-Map</a:t>
            </a:r>
          </a:p>
        </p:txBody>
      </p:sp>
      <p:pic>
        <p:nvPicPr>
          <p:cNvPr id="8194" name="Picture 2">
            <a:extLst>
              <a:ext uri="{FF2B5EF4-FFF2-40B4-BE49-F238E27FC236}">
                <a16:creationId xmlns:a16="http://schemas.microsoft.com/office/drawing/2014/main" id="{CE9D8A75-B7F3-AAF5-0D4D-FB6B6FE7E9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8223" y="1458403"/>
            <a:ext cx="10239022" cy="48875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0507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6520B-72BC-216D-DC4A-B250EC09DFB0}"/>
              </a:ext>
            </a:extLst>
          </p:cNvPr>
          <p:cNvSpPr>
            <a:spLocks noGrp="1"/>
          </p:cNvSpPr>
          <p:nvPr>
            <p:ph type="title"/>
          </p:nvPr>
        </p:nvSpPr>
        <p:spPr>
          <a:xfrm>
            <a:off x="0" y="512064"/>
            <a:ext cx="12192000" cy="1014984"/>
          </a:xfrm>
        </p:spPr>
        <p:txBody>
          <a:bodyPr/>
          <a:lstStyle/>
          <a:p>
            <a:r>
              <a:rPr lang="en-IN" dirty="0"/>
              <a:t>Intersection Visualization</a:t>
            </a:r>
            <a:br>
              <a:rPr lang="en-IN" dirty="0"/>
            </a:br>
            <a:endParaRPr lang="en-IN" dirty="0"/>
          </a:p>
        </p:txBody>
      </p:sp>
      <p:sp>
        <p:nvSpPr>
          <p:cNvPr id="3" name="Slide Number Placeholder 2">
            <a:extLst>
              <a:ext uri="{FF2B5EF4-FFF2-40B4-BE49-F238E27FC236}">
                <a16:creationId xmlns:a16="http://schemas.microsoft.com/office/drawing/2014/main" id="{0C159A51-C441-DC3E-BE27-A1E87BFB6B56}"/>
              </a:ext>
            </a:extLst>
          </p:cNvPr>
          <p:cNvSpPr>
            <a:spLocks noGrp="1"/>
          </p:cNvSpPr>
          <p:nvPr>
            <p:ph type="sldNum" sz="quarter" idx="12"/>
          </p:nvPr>
        </p:nvSpPr>
        <p:spPr/>
        <p:txBody>
          <a:bodyPr/>
          <a:lstStyle/>
          <a:p>
            <a:fld id="{8D0AFDD5-844D-364D-8AEC-50CF4D36D55D}" type="slidenum">
              <a:rPr lang="en-US" noProof="0" smtClean="0"/>
              <a:t>12</a:t>
            </a:fld>
            <a:endParaRPr lang="en-US" noProof="0"/>
          </a:p>
        </p:txBody>
      </p:sp>
      <p:sp>
        <p:nvSpPr>
          <p:cNvPr id="4" name="Footer Placeholder 3">
            <a:extLst>
              <a:ext uri="{FF2B5EF4-FFF2-40B4-BE49-F238E27FC236}">
                <a16:creationId xmlns:a16="http://schemas.microsoft.com/office/drawing/2014/main" id="{3CC932DD-9065-29EE-ED83-C85A7B4261F4}"/>
              </a:ext>
            </a:extLst>
          </p:cNvPr>
          <p:cNvSpPr>
            <a:spLocks noGrp="1"/>
          </p:cNvSpPr>
          <p:nvPr>
            <p:ph type="ftr" sz="quarter" idx="11"/>
          </p:nvPr>
        </p:nvSpPr>
        <p:spPr/>
        <p:txBody>
          <a:bodyPr/>
          <a:lstStyle/>
          <a:p>
            <a:r>
              <a:rPr lang="en-US" noProof="0" dirty="0"/>
              <a:t>Map-Map</a:t>
            </a:r>
          </a:p>
        </p:txBody>
      </p:sp>
      <p:pic>
        <p:nvPicPr>
          <p:cNvPr id="9218" name="Picture 2">
            <a:extLst>
              <a:ext uri="{FF2B5EF4-FFF2-40B4-BE49-F238E27FC236}">
                <a16:creationId xmlns:a16="http://schemas.microsoft.com/office/drawing/2014/main" id="{5FCA40A5-86FB-9218-A481-DD286F48BC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3960" y="1508389"/>
            <a:ext cx="10126133" cy="48257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87608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9CCCB-B778-D02B-6FE3-98E6F67B9B4A}"/>
              </a:ext>
            </a:extLst>
          </p:cNvPr>
          <p:cNvSpPr>
            <a:spLocks noGrp="1"/>
          </p:cNvSpPr>
          <p:nvPr>
            <p:ph type="title"/>
          </p:nvPr>
        </p:nvSpPr>
        <p:spPr/>
        <p:txBody>
          <a:bodyPr/>
          <a:lstStyle/>
          <a:p>
            <a:r>
              <a:rPr lang="en-US" dirty="0"/>
              <a:t>Graph Network</a:t>
            </a:r>
            <a:endParaRPr lang="en-IN" dirty="0"/>
          </a:p>
        </p:txBody>
      </p:sp>
      <p:sp>
        <p:nvSpPr>
          <p:cNvPr id="3" name="Slide Number Placeholder 2">
            <a:extLst>
              <a:ext uri="{FF2B5EF4-FFF2-40B4-BE49-F238E27FC236}">
                <a16:creationId xmlns:a16="http://schemas.microsoft.com/office/drawing/2014/main" id="{A5F1BBE6-5188-CE45-1E30-2E4AA7365268}"/>
              </a:ext>
            </a:extLst>
          </p:cNvPr>
          <p:cNvSpPr>
            <a:spLocks noGrp="1"/>
          </p:cNvSpPr>
          <p:nvPr>
            <p:ph type="sldNum" sz="quarter" idx="12"/>
          </p:nvPr>
        </p:nvSpPr>
        <p:spPr/>
        <p:txBody>
          <a:bodyPr/>
          <a:lstStyle/>
          <a:p>
            <a:fld id="{8D0AFDD5-844D-364D-8AEC-50CF4D36D55D}" type="slidenum">
              <a:rPr lang="en-US" noProof="0" smtClean="0"/>
              <a:t>13</a:t>
            </a:fld>
            <a:endParaRPr lang="en-US" noProof="0"/>
          </a:p>
        </p:txBody>
      </p:sp>
      <p:sp>
        <p:nvSpPr>
          <p:cNvPr id="4" name="Footer Placeholder 3">
            <a:extLst>
              <a:ext uri="{FF2B5EF4-FFF2-40B4-BE49-F238E27FC236}">
                <a16:creationId xmlns:a16="http://schemas.microsoft.com/office/drawing/2014/main" id="{CE189369-096E-9A1C-7E10-8FBDF8037CCB}"/>
              </a:ext>
            </a:extLst>
          </p:cNvPr>
          <p:cNvSpPr>
            <a:spLocks noGrp="1"/>
          </p:cNvSpPr>
          <p:nvPr>
            <p:ph type="ftr" sz="quarter" idx="11"/>
          </p:nvPr>
        </p:nvSpPr>
        <p:spPr/>
        <p:txBody>
          <a:bodyPr/>
          <a:lstStyle/>
          <a:p>
            <a:r>
              <a:rPr lang="en-US" noProof="0" dirty="0"/>
              <a:t>Map-Map</a:t>
            </a:r>
          </a:p>
        </p:txBody>
      </p:sp>
      <p:pic>
        <p:nvPicPr>
          <p:cNvPr id="6146" name="Picture 2">
            <a:extLst>
              <a:ext uri="{FF2B5EF4-FFF2-40B4-BE49-F238E27FC236}">
                <a16:creationId xmlns:a16="http://schemas.microsoft.com/office/drawing/2014/main" id="{6BAABE2D-2CE9-5C7F-C17D-C2842EEB8C5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2609384" y="1493951"/>
            <a:ext cx="7281747" cy="4851985"/>
          </a:xfrm>
          <a:prstGeom prst="rect">
            <a:avLst/>
          </a:prstGeom>
          <a:solidFill>
            <a:schemeClr val="tx1"/>
          </a:solidFill>
        </p:spPr>
      </p:pic>
    </p:spTree>
    <p:extLst>
      <p:ext uri="{BB962C8B-B14F-4D97-AF65-F5344CB8AC3E}">
        <p14:creationId xmlns:p14="http://schemas.microsoft.com/office/powerpoint/2010/main" val="40834710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147145" y="81581"/>
            <a:ext cx="11634952" cy="1014984"/>
          </a:xfrm>
        </p:spPr>
        <p:txBody>
          <a:bodyPr/>
          <a:lstStyle/>
          <a:p>
            <a:r>
              <a:rPr lang="en-US" dirty="0"/>
              <a:t>Dual Platform – Mobile &amp; Web</a:t>
            </a:r>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fld id="{8D0AFDD5-844D-364D-8AEC-50CF4D36D55D}" type="slidenum">
              <a:rPr lang="en-US" smtClean="0"/>
              <a:t>14</a:t>
            </a:fld>
            <a:endParaRPr lang="en-US"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a:lstStyle/>
          <a:p>
            <a:r>
              <a:rPr lang="en-US" dirty="0"/>
              <a:t>Map-Map</a:t>
            </a:r>
          </a:p>
        </p:txBody>
      </p:sp>
      <p:sp>
        <p:nvSpPr>
          <p:cNvPr id="6" name="Content Placeholder 5">
            <a:extLst>
              <a:ext uri="{FF2B5EF4-FFF2-40B4-BE49-F238E27FC236}">
                <a16:creationId xmlns:a16="http://schemas.microsoft.com/office/drawing/2014/main" id="{D2FABDAC-B513-4B20-3A9A-9018EA5B9E22}"/>
              </a:ext>
            </a:extLst>
          </p:cNvPr>
          <p:cNvSpPr>
            <a:spLocks noGrp="1"/>
          </p:cNvSpPr>
          <p:nvPr>
            <p:ph idx="1"/>
          </p:nvPr>
        </p:nvSpPr>
        <p:spPr>
          <a:xfrm>
            <a:off x="147145" y="1096565"/>
            <a:ext cx="12044855" cy="5304339"/>
          </a:xfrm>
        </p:spPr>
        <p:txBody>
          <a:bodyPr/>
          <a:lstStyle/>
          <a:p>
            <a:pPr algn="just" rtl="0">
              <a:spcBef>
                <a:spcPts val="0"/>
              </a:spcBef>
              <a:spcAft>
                <a:spcPts val="0"/>
              </a:spcAft>
            </a:pPr>
            <a:r>
              <a:rPr lang="en-US" sz="2400" b="1" i="0" u="none" strike="noStrike" dirty="0">
                <a:solidFill>
                  <a:srgbClr val="0F0F0F"/>
                </a:solidFill>
                <a:effectLst/>
              </a:rPr>
              <a:t>What is a PWA? </a:t>
            </a:r>
            <a:r>
              <a:rPr lang="en-US" sz="2400" b="0" i="0" u="none" strike="noStrike" dirty="0">
                <a:solidFill>
                  <a:srgbClr val="374151"/>
                </a:solidFill>
                <a:effectLst/>
              </a:rPr>
              <a:t>Progressive Web Apps (PWAs) represent a category of web applications that harness contemporary web capabilities to deliver an experience akin to native mobile apps. These applications possess the ability to function offline, present a splash screen upon launch, and facilitate push notifications.</a:t>
            </a:r>
            <a:endParaRPr lang="en-US" sz="2400" b="0" dirty="0">
              <a:effectLst/>
            </a:endParaRPr>
          </a:p>
          <a:p>
            <a:pPr algn="just" rtl="0">
              <a:spcBef>
                <a:spcPts val="1500"/>
              </a:spcBef>
              <a:spcAft>
                <a:spcPts val="1500"/>
              </a:spcAft>
            </a:pPr>
            <a:r>
              <a:rPr lang="en-US" sz="2400" b="0" i="0" u="none" strike="noStrike" dirty="0">
                <a:solidFill>
                  <a:srgbClr val="374151"/>
                </a:solidFill>
                <a:effectLst/>
              </a:rPr>
              <a:t>PWAs boast several advantages, making them an attractive choice for businesses:</a:t>
            </a:r>
            <a:endParaRPr lang="en-US" sz="2400" b="0" dirty="0">
              <a:effectLst/>
            </a:endParaRPr>
          </a:p>
          <a:p>
            <a:pPr algn="just" rtl="0" fontAlgn="base">
              <a:spcBef>
                <a:spcPts val="1500"/>
              </a:spcBef>
              <a:spcAft>
                <a:spcPts val="0"/>
              </a:spcAft>
              <a:buFont typeface="Arial" panose="020B0604020202020204" pitchFamily="34" charset="0"/>
              <a:buChar char="•"/>
            </a:pPr>
            <a:r>
              <a:rPr lang="en-US" sz="2400" b="1" i="0" u="none" strike="noStrike" dirty="0">
                <a:solidFill>
                  <a:srgbClr val="374151"/>
                </a:solidFill>
                <a:effectLst/>
              </a:rPr>
              <a:t>Offline Functionality:</a:t>
            </a:r>
            <a:r>
              <a:rPr lang="en-US" sz="2400" b="0" i="0" u="none" strike="noStrike" dirty="0">
                <a:solidFill>
                  <a:srgbClr val="374151"/>
                </a:solidFill>
                <a:effectLst/>
              </a:rPr>
              <a:t> PWAs can operate without an internet connection, allowing users to access certain features and content even in the absence of a network connection.</a:t>
            </a:r>
          </a:p>
          <a:p>
            <a:pPr algn="just" rtl="0" fontAlgn="base">
              <a:spcBef>
                <a:spcPts val="0"/>
              </a:spcBef>
              <a:spcAft>
                <a:spcPts val="0"/>
              </a:spcAft>
              <a:buFont typeface="Arial" panose="020B0604020202020204" pitchFamily="34" charset="0"/>
              <a:buChar char="•"/>
            </a:pPr>
            <a:r>
              <a:rPr lang="en-US" sz="2400" b="1" i="0" u="none" strike="noStrike" dirty="0">
                <a:solidFill>
                  <a:srgbClr val="374151"/>
                </a:solidFill>
                <a:effectLst/>
              </a:rPr>
              <a:t>Push Notifications: </a:t>
            </a:r>
            <a:r>
              <a:rPr lang="en-US" sz="2400" b="0" i="0" u="none" strike="noStrike" dirty="0">
                <a:solidFill>
                  <a:srgbClr val="374151"/>
                </a:solidFill>
                <a:effectLst/>
              </a:rPr>
              <a:t>Users can receive push notifications from PAWs, enabling timely communication and engagement, similar to what native mobile apps offer.</a:t>
            </a:r>
          </a:p>
          <a:p>
            <a:pPr algn="just" rtl="0" fontAlgn="base">
              <a:spcBef>
                <a:spcPts val="0"/>
              </a:spcBef>
              <a:spcAft>
                <a:spcPts val="0"/>
              </a:spcAft>
              <a:buFont typeface="Arial" panose="020B0604020202020204" pitchFamily="34" charset="0"/>
              <a:buChar char="•"/>
            </a:pPr>
            <a:r>
              <a:rPr lang="en-US" sz="2400" b="1" i="0" u="none" strike="noStrike" dirty="0">
                <a:solidFill>
                  <a:srgbClr val="374151"/>
                </a:solidFill>
                <a:effectLst/>
              </a:rPr>
              <a:t>Fast Load Times: </a:t>
            </a:r>
            <a:r>
              <a:rPr lang="en-US" sz="2400" b="0" i="0" u="none" strike="noStrike" dirty="0">
                <a:solidFill>
                  <a:srgbClr val="374151"/>
                </a:solidFill>
                <a:effectLst/>
              </a:rPr>
              <a:t>PWAs are designed for swift loading, providing users with a responsive and seamless experience. This is achieved through techniques such as caching and optimized resource loading.</a:t>
            </a:r>
          </a:p>
          <a:p>
            <a:pPr algn="just" rtl="0" fontAlgn="base">
              <a:spcBef>
                <a:spcPts val="0"/>
              </a:spcBef>
              <a:spcAft>
                <a:spcPts val="1500"/>
              </a:spcAft>
              <a:buFont typeface="Arial" panose="020B0604020202020204" pitchFamily="34" charset="0"/>
              <a:buChar char="•"/>
            </a:pPr>
            <a:r>
              <a:rPr lang="en-US" sz="2400" b="1" i="0" u="none" strike="noStrike" dirty="0">
                <a:solidFill>
                  <a:srgbClr val="374151"/>
                </a:solidFill>
                <a:effectLst/>
              </a:rPr>
              <a:t>Cost Efficiency: </a:t>
            </a:r>
            <a:r>
              <a:rPr lang="en-US" sz="2400" b="0" i="0" u="none" strike="noStrike" dirty="0">
                <a:solidFill>
                  <a:srgbClr val="374151"/>
                </a:solidFill>
                <a:effectLst/>
              </a:rPr>
              <a:t>Building a PWA using web technologies allows businesses to create a single application that caters to various devices and form factors. This approach can result in cost savings compared to developing separate apps for different platforms.</a:t>
            </a:r>
          </a:p>
          <a:p>
            <a:pPr marL="0" indent="0">
              <a:buNone/>
            </a:pPr>
            <a:br>
              <a:rPr lang="en-US" sz="2400" b="0" dirty="0">
                <a:effectLst/>
              </a:rPr>
            </a:br>
            <a:endParaRPr lang="en-IN" sz="2400" dirty="0"/>
          </a:p>
        </p:txBody>
      </p:sp>
    </p:spTree>
    <p:extLst>
      <p:ext uri="{BB962C8B-B14F-4D97-AF65-F5344CB8AC3E}">
        <p14:creationId xmlns:p14="http://schemas.microsoft.com/office/powerpoint/2010/main" val="3053313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2B75EA2-8785-D648-4DDB-3DE389E2F0DA}"/>
              </a:ext>
            </a:extLst>
          </p:cNvPr>
          <p:cNvPicPr>
            <a:picLocks noChangeAspect="1"/>
          </p:cNvPicPr>
          <p:nvPr/>
        </p:nvPicPr>
        <p:blipFill>
          <a:blip r:embed="rId2"/>
          <a:stretch>
            <a:fillRect/>
          </a:stretch>
        </p:blipFill>
        <p:spPr>
          <a:xfrm>
            <a:off x="4948369" y="878709"/>
            <a:ext cx="2295263" cy="5100583"/>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 name="Picture 7">
            <a:extLst>
              <a:ext uri="{FF2B5EF4-FFF2-40B4-BE49-F238E27FC236}">
                <a16:creationId xmlns:a16="http://schemas.microsoft.com/office/drawing/2014/main" id="{0040F258-2CDE-03C1-EC60-A55F8DA95F79}"/>
              </a:ext>
            </a:extLst>
          </p:cNvPr>
          <p:cNvPicPr>
            <a:picLocks noChangeAspect="1"/>
          </p:cNvPicPr>
          <p:nvPr/>
        </p:nvPicPr>
        <p:blipFill>
          <a:blip r:embed="rId3"/>
          <a:stretch>
            <a:fillRect/>
          </a:stretch>
        </p:blipFill>
        <p:spPr>
          <a:xfrm>
            <a:off x="8069608" y="1191986"/>
            <a:ext cx="2131462" cy="4474028"/>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10" name="Picture 9">
            <a:extLst>
              <a:ext uri="{FF2B5EF4-FFF2-40B4-BE49-F238E27FC236}">
                <a16:creationId xmlns:a16="http://schemas.microsoft.com/office/drawing/2014/main" id="{863265DE-3A77-9850-513F-53BEFBC990DF}"/>
              </a:ext>
            </a:extLst>
          </p:cNvPr>
          <p:cNvPicPr>
            <a:picLocks noChangeAspect="1"/>
          </p:cNvPicPr>
          <p:nvPr/>
        </p:nvPicPr>
        <p:blipFill>
          <a:blip r:embed="rId4"/>
          <a:stretch>
            <a:fillRect/>
          </a:stretch>
        </p:blipFill>
        <p:spPr>
          <a:xfrm>
            <a:off x="1990931" y="1191987"/>
            <a:ext cx="2131462" cy="4474027"/>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17" name="TextBox 16">
            <a:extLst>
              <a:ext uri="{FF2B5EF4-FFF2-40B4-BE49-F238E27FC236}">
                <a16:creationId xmlns:a16="http://schemas.microsoft.com/office/drawing/2014/main" id="{E6B91906-68E7-0E91-C311-4DD3C1A10599}"/>
              </a:ext>
            </a:extLst>
          </p:cNvPr>
          <p:cNvSpPr txBox="1"/>
          <p:nvPr/>
        </p:nvSpPr>
        <p:spPr>
          <a:xfrm>
            <a:off x="5565712" y="250763"/>
            <a:ext cx="1082348" cy="369332"/>
          </a:xfrm>
          <a:prstGeom prst="rect">
            <a:avLst/>
          </a:prstGeom>
        </p:spPr>
        <p:txBody>
          <a:bodyPr wrap="none" rtlCol="0">
            <a:spAutoFit/>
          </a:bodyPr>
          <a:lstStyle/>
          <a:p>
            <a:r>
              <a:rPr lang="en-US" b="1" dirty="0"/>
              <a:t>Main Page</a:t>
            </a:r>
            <a:endParaRPr lang="en-IN" b="1" dirty="0"/>
          </a:p>
        </p:txBody>
      </p:sp>
      <p:sp>
        <p:nvSpPr>
          <p:cNvPr id="22" name="TextBox 21">
            <a:extLst>
              <a:ext uri="{FF2B5EF4-FFF2-40B4-BE49-F238E27FC236}">
                <a16:creationId xmlns:a16="http://schemas.microsoft.com/office/drawing/2014/main" id="{1C3E425C-0E64-4B3B-5E88-AB087873F43D}"/>
              </a:ext>
            </a:extLst>
          </p:cNvPr>
          <p:cNvSpPr txBox="1"/>
          <p:nvPr/>
        </p:nvSpPr>
        <p:spPr>
          <a:xfrm>
            <a:off x="7561831" y="821941"/>
            <a:ext cx="3147015" cy="369332"/>
          </a:xfrm>
          <a:prstGeom prst="rect">
            <a:avLst/>
          </a:prstGeom>
          <a:noFill/>
        </p:spPr>
        <p:txBody>
          <a:bodyPr wrap="none" rtlCol="0">
            <a:spAutoFit/>
          </a:bodyPr>
          <a:lstStyle/>
          <a:p>
            <a:r>
              <a:rPr lang="en-US" b="1" dirty="0"/>
              <a:t>The Link to find the current position</a:t>
            </a:r>
            <a:endParaRPr lang="en-IN" b="1" dirty="0"/>
          </a:p>
        </p:txBody>
      </p:sp>
      <p:sp>
        <p:nvSpPr>
          <p:cNvPr id="23" name="TextBox 22">
            <a:extLst>
              <a:ext uri="{FF2B5EF4-FFF2-40B4-BE49-F238E27FC236}">
                <a16:creationId xmlns:a16="http://schemas.microsoft.com/office/drawing/2014/main" id="{8E9DE22B-A37C-E15D-69AF-877C5CE10495}"/>
              </a:ext>
            </a:extLst>
          </p:cNvPr>
          <p:cNvSpPr txBox="1"/>
          <p:nvPr/>
        </p:nvSpPr>
        <p:spPr>
          <a:xfrm>
            <a:off x="2257835" y="821941"/>
            <a:ext cx="1518364" cy="369332"/>
          </a:xfrm>
          <a:prstGeom prst="rect">
            <a:avLst/>
          </a:prstGeom>
        </p:spPr>
        <p:txBody>
          <a:bodyPr wrap="none" rtlCol="0">
            <a:spAutoFit/>
          </a:bodyPr>
          <a:lstStyle/>
          <a:p>
            <a:r>
              <a:rPr lang="en-US" b="1" dirty="0"/>
              <a:t>Current location</a:t>
            </a:r>
            <a:endParaRPr lang="en-IN" b="1" dirty="0"/>
          </a:p>
        </p:txBody>
      </p:sp>
      <p:cxnSp>
        <p:nvCxnSpPr>
          <p:cNvPr id="25" name="Straight Connector 24">
            <a:extLst>
              <a:ext uri="{FF2B5EF4-FFF2-40B4-BE49-F238E27FC236}">
                <a16:creationId xmlns:a16="http://schemas.microsoft.com/office/drawing/2014/main" id="{731AE3A5-DF63-659F-4A7E-8803787018E0}"/>
              </a:ext>
            </a:extLst>
          </p:cNvPr>
          <p:cNvCxnSpPr/>
          <p:nvPr/>
        </p:nvCxnSpPr>
        <p:spPr>
          <a:xfrm>
            <a:off x="5521007" y="6543210"/>
            <a:ext cx="334537"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14BF121-AF8E-5A1C-C994-EF014595C802}"/>
              </a:ext>
            </a:extLst>
          </p:cNvPr>
          <p:cNvCxnSpPr/>
          <p:nvPr/>
        </p:nvCxnSpPr>
        <p:spPr>
          <a:xfrm>
            <a:off x="5925056"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471C412-E157-BB5D-962F-7F6CE4940389}"/>
              </a:ext>
            </a:extLst>
          </p:cNvPr>
          <p:cNvCxnSpPr/>
          <p:nvPr/>
        </p:nvCxnSpPr>
        <p:spPr>
          <a:xfrm>
            <a:off x="6324064"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7215FA7A-EF16-16C1-6F2F-FA26622D1A23}"/>
              </a:ext>
            </a:extLst>
          </p:cNvPr>
          <p:cNvSpPr txBox="1"/>
          <p:nvPr/>
        </p:nvSpPr>
        <p:spPr>
          <a:xfrm>
            <a:off x="170002" y="222134"/>
            <a:ext cx="1928733" cy="646331"/>
          </a:xfrm>
          <a:prstGeom prst="rect">
            <a:avLst/>
          </a:prstGeom>
          <a:noFill/>
        </p:spPr>
        <p:txBody>
          <a:bodyPr wrap="none" rtlCol="0">
            <a:spAutoFit/>
          </a:bodyPr>
          <a:lstStyle/>
          <a:p>
            <a:r>
              <a:rPr lang="en-US" sz="3600" b="1" dirty="0"/>
              <a:t>Old Model</a:t>
            </a:r>
            <a:endParaRPr lang="en-IN" sz="3600" b="1" dirty="0"/>
          </a:p>
        </p:txBody>
      </p:sp>
    </p:spTree>
    <p:extLst>
      <p:ext uri="{BB962C8B-B14F-4D97-AF65-F5344CB8AC3E}">
        <p14:creationId xmlns:p14="http://schemas.microsoft.com/office/powerpoint/2010/main" val="54796741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2B75EA2-8785-D648-4DDB-3DE389E2F0DA}"/>
              </a:ext>
            </a:extLst>
          </p:cNvPr>
          <p:cNvPicPr>
            <a:picLocks noChangeAspect="1"/>
          </p:cNvPicPr>
          <p:nvPr/>
        </p:nvPicPr>
        <p:blipFill>
          <a:blip r:embed="rId2"/>
          <a:stretch>
            <a:fillRect/>
          </a:stretch>
        </p:blipFill>
        <p:spPr>
          <a:xfrm>
            <a:off x="1990930" y="1292357"/>
            <a:ext cx="2060602" cy="4579115"/>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17" name="TextBox 16">
            <a:extLst>
              <a:ext uri="{FF2B5EF4-FFF2-40B4-BE49-F238E27FC236}">
                <a16:creationId xmlns:a16="http://schemas.microsoft.com/office/drawing/2014/main" id="{E6B91906-68E7-0E91-C311-4DD3C1A10599}"/>
              </a:ext>
            </a:extLst>
          </p:cNvPr>
          <p:cNvSpPr txBox="1"/>
          <p:nvPr/>
        </p:nvSpPr>
        <p:spPr>
          <a:xfrm>
            <a:off x="2475843" y="770890"/>
            <a:ext cx="1082348" cy="369332"/>
          </a:xfrm>
          <a:prstGeom prst="rect">
            <a:avLst/>
          </a:prstGeom>
        </p:spPr>
        <p:txBody>
          <a:bodyPr wrap="square" rtlCol="0">
            <a:spAutoFit/>
          </a:bodyPr>
          <a:lstStyle/>
          <a:p>
            <a:r>
              <a:rPr lang="en-US" b="1" dirty="0"/>
              <a:t>Main Page</a:t>
            </a:r>
            <a:endParaRPr lang="en-IN" b="1" dirty="0"/>
          </a:p>
        </p:txBody>
      </p:sp>
      <p:sp>
        <p:nvSpPr>
          <p:cNvPr id="22" name="TextBox 21">
            <a:extLst>
              <a:ext uri="{FF2B5EF4-FFF2-40B4-BE49-F238E27FC236}">
                <a16:creationId xmlns:a16="http://schemas.microsoft.com/office/drawing/2014/main" id="{1C3E425C-0E64-4B3B-5E88-AB087873F43D}"/>
              </a:ext>
            </a:extLst>
          </p:cNvPr>
          <p:cNvSpPr txBox="1"/>
          <p:nvPr/>
        </p:nvSpPr>
        <p:spPr>
          <a:xfrm>
            <a:off x="4518816" y="250355"/>
            <a:ext cx="3147015" cy="369332"/>
          </a:xfrm>
          <a:prstGeom prst="rect">
            <a:avLst/>
          </a:prstGeom>
          <a:noFill/>
        </p:spPr>
        <p:txBody>
          <a:bodyPr wrap="none" rtlCol="0">
            <a:spAutoFit/>
          </a:bodyPr>
          <a:lstStyle/>
          <a:p>
            <a:r>
              <a:rPr lang="en-US" b="1" dirty="0"/>
              <a:t>The Link to find the current position</a:t>
            </a:r>
            <a:endParaRPr lang="en-IN" b="1" dirty="0"/>
          </a:p>
        </p:txBody>
      </p:sp>
      <p:sp>
        <p:nvSpPr>
          <p:cNvPr id="23" name="TextBox 22">
            <a:extLst>
              <a:ext uri="{FF2B5EF4-FFF2-40B4-BE49-F238E27FC236}">
                <a16:creationId xmlns:a16="http://schemas.microsoft.com/office/drawing/2014/main" id="{8E9DE22B-A37C-E15D-69AF-877C5CE10495}"/>
              </a:ext>
            </a:extLst>
          </p:cNvPr>
          <p:cNvSpPr txBox="1"/>
          <p:nvPr/>
        </p:nvSpPr>
        <p:spPr>
          <a:xfrm>
            <a:off x="8376157" y="821941"/>
            <a:ext cx="1518364" cy="369332"/>
          </a:xfrm>
          <a:prstGeom prst="rect">
            <a:avLst/>
          </a:prstGeom>
        </p:spPr>
        <p:txBody>
          <a:bodyPr wrap="none" rtlCol="0">
            <a:spAutoFit/>
          </a:bodyPr>
          <a:lstStyle/>
          <a:p>
            <a:r>
              <a:rPr lang="en-US" b="1" dirty="0"/>
              <a:t>Current location</a:t>
            </a:r>
            <a:endParaRPr lang="en-IN" b="1" dirty="0"/>
          </a:p>
        </p:txBody>
      </p:sp>
      <p:cxnSp>
        <p:nvCxnSpPr>
          <p:cNvPr id="25" name="Straight Connector 24">
            <a:extLst>
              <a:ext uri="{FF2B5EF4-FFF2-40B4-BE49-F238E27FC236}">
                <a16:creationId xmlns:a16="http://schemas.microsoft.com/office/drawing/2014/main" id="{731AE3A5-DF63-659F-4A7E-8803787018E0}"/>
              </a:ext>
            </a:extLst>
          </p:cNvPr>
          <p:cNvCxnSpPr/>
          <p:nvPr/>
        </p:nvCxnSpPr>
        <p:spPr>
          <a:xfrm>
            <a:off x="5521007"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14BF121-AF8E-5A1C-C994-EF014595C802}"/>
              </a:ext>
            </a:extLst>
          </p:cNvPr>
          <p:cNvCxnSpPr/>
          <p:nvPr/>
        </p:nvCxnSpPr>
        <p:spPr>
          <a:xfrm>
            <a:off x="5925056" y="6543210"/>
            <a:ext cx="334537"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471C412-E157-BB5D-962F-7F6CE4940389}"/>
              </a:ext>
            </a:extLst>
          </p:cNvPr>
          <p:cNvCxnSpPr/>
          <p:nvPr/>
        </p:nvCxnSpPr>
        <p:spPr>
          <a:xfrm>
            <a:off x="6324064"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3A69E7AB-B7F8-ED33-9CC7-3DA85301A69F}"/>
              </a:ext>
            </a:extLst>
          </p:cNvPr>
          <p:cNvPicPr>
            <a:picLocks noChangeAspect="1"/>
          </p:cNvPicPr>
          <p:nvPr/>
        </p:nvPicPr>
        <p:blipFill>
          <a:blip r:embed="rId3"/>
          <a:stretch>
            <a:fillRect/>
          </a:stretch>
        </p:blipFill>
        <p:spPr>
          <a:xfrm>
            <a:off x="4891907" y="770890"/>
            <a:ext cx="2429957" cy="5100582"/>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3" name="Picture 2">
            <a:extLst>
              <a:ext uri="{FF2B5EF4-FFF2-40B4-BE49-F238E27FC236}">
                <a16:creationId xmlns:a16="http://schemas.microsoft.com/office/drawing/2014/main" id="{30268D6D-EA88-2AA1-B01C-68D181F40A0E}"/>
              </a:ext>
            </a:extLst>
          </p:cNvPr>
          <p:cNvPicPr>
            <a:picLocks noChangeAspect="1"/>
          </p:cNvPicPr>
          <p:nvPr/>
        </p:nvPicPr>
        <p:blipFill>
          <a:blip r:embed="rId4"/>
          <a:stretch>
            <a:fillRect/>
          </a:stretch>
        </p:blipFill>
        <p:spPr>
          <a:xfrm>
            <a:off x="8069608" y="1292357"/>
            <a:ext cx="2131462" cy="4474027"/>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4" name="TextBox 3">
            <a:extLst>
              <a:ext uri="{FF2B5EF4-FFF2-40B4-BE49-F238E27FC236}">
                <a16:creationId xmlns:a16="http://schemas.microsoft.com/office/drawing/2014/main" id="{493A24FF-793C-4E72-5026-6CE829839492}"/>
              </a:ext>
            </a:extLst>
          </p:cNvPr>
          <p:cNvSpPr txBox="1"/>
          <p:nvPr/>
        </p:nvSpPr>
        <p:spPr>
          <a:xfrm>
            <a:off x="170002" y="222134"/>
            <a:ext cx="1928733" cy="646331"/>
          </a:xfrm>
          <a:prstGeom prst="rect">
            <a:avLst/>
          </a:prstGeom>
          <a:noFill/>
        </p:spPr>
        <p:txBody>
          <a:bodyPr wrap="none" rtlCol="0">
            <a:spAutoFit/>
          </a:bodyPr>
          <a:lstStyle/>
          <a:p>
            <a:r>
              <a:rPr lang="en-US" sz="3600" b="1" dirty="0"/>
              <a:t>Old Model</a:t>
            </a:r>
            <a:endParaRPr lang="en-IN" sz="3600" b="1" dirty="0"/>
          </a:p>
        </p:txBody>
      </p:sp>
    </p:spTree>
    <p:extLst>
      <p:ext uri="{BB962C8B-B14F-4D97-AF65-F5344CB8AC3E}">
        <p14:creationId xmlns:p14="http://schemas.microsoft.com/office/powerpoint/2010/main" val="239541638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2B75EA2-8785-D648-4DDB-3DE389E2F0DA}"/>
              </a:ext>
            </a:extLst>
          </p:cNvPr>
          <p:cNvPicPr>
            <a:picLocks noChangeAspect="1"/>
          </p:cNvPicPr>
          <p:nvPr/>
        </p:nvPicPr>
        <p:blipFill>
          <a:blip r:embed="rId2"/>
          <a:stretch>
            <a:fillRect/>
          </a:stretch>
        </p:blipFill>
        <p:spPr>
          <a:xfrm>
            <a:off x="8472487" y="1150555"/>
            <a:ext cx="2219325" cy="470929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 name="Picture 7">
            <a:extLst>
              <a:ext uri="{FF2B5EF4-FFF2-40B4-BE49-F238E27FC236}">
                <a16:creationId xmlns:a16="http://schemas.microsoft.com/office/drawing/2014/main" id="{0040F258-2CDE-03C1-EC60-A55F8DA95F79}"/>
              </a:ext>
            </a:extLst>
          </p:cNvPr>
          <p:cNvPicPr>
            <a:picLocks noChangeAspect="1"/>
          </p:cNvPicPr>
          <p:nvPr/>
        </p:nvPicPr>
        <p:blipFill>
          <a:blip r:embed="rId3"/>
          <a:stretch>
            <a:fillRect/>
          </a:stretch>
        </p:blipFill>
        <p:spPr>
          <a:xfrm>
            <a:off x="2441750" y="1191986"/>
            <a:ext cx="2131462" cy="4474028"/>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10" name="Picture 9">
            <a:extLst>
              <a:ext uri="{FF2B5EF4-FFF2-40B4-BE49-F238E27FC236}">
                <a16:creationId xmlns:a16="http://schemas.microsoft.com/office/drawing/2014/main" id="{863265DE-3A77-9850-513F-53BEFBC990DF}"/>
              </a:ext>
            </a:extLst>
          </p:cNvPr>
          <p:cNvPicPr>
            <a:picLocks noChangeAspect="1"/>
          </p:cNvPicPr>
          <p:nvPr/>
        </p:nvPicPr>
        <p:blipFill>
          <a:blip r:embed="rId4"/>
          <a:stretch>
            <a:fillRect/>
          </a:stretch>
        </p:blipFill>
        <p:spPr>
          <a:xfrm>
            <a:off x="5370225" y="821941"/>
            <a:ext cx="2381184" cy="5100583"/>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17" name="TextBox 16">
            <a:extLst>
              <a:ext uri="{FF2B5EF4-FFF2-40B4-BE49-F238E27FC236}">
                <a16:creationId xmlns:a16="http://schemas.microsoft.com/office/drawing/2014/main" id="{E6B91906-68E7-0E91-C311-4DD3C1A10599}"/>
              </a:ext>
            </a:extLst>
          </p:cNvPr>
          <p:cNvSpPr txBox="1"/>
          <p:nvPr/>
        </p:nvSpPr>
        <p:spPr>
          <a:xfrm>
            <a:off x="9040975" y="637275"/>
            <a:ext cx="1082348" cy="369332"/>
          </a:xfrm>
          <a:prstGeom prst="rect">
            <a:avLst/>
          </a:prstGeom>
        </p:spPr>
        <p:txBody>
          <a:bodyPr wrap="none" rtlCol="0">
            <a:spAutoFit/>
          </a:bodyPr>
          <a:lstStyle/>
          <a:p>
            <a:r>
              <a:rPr lang="en-US" b="1" dirty="0"/>
              <a:t>Main Page</a:t>
            </a:r>
            <a:endParaRPr lang="en-IN" b="1" dirty="0"/>
          </a:p>
        </p:txBody>
      </p:sp>
      <p:sp>
        <p:nvSpPr>
          <p:cNvPr id="22" name="TextBox 21">
            <a:extLst>
              <a:ext uri="{FF2B5EF4-FFF2-40B4-BE49-F238E27FC236}">
                <a16:creationId xmlns:a16="http://schemas.microsoft.com/office/drawing/2014/main" id="{1C3E425C-0E64-4B3B-5E88-AB087873F43D}"/>
              </a:ext>
            </a:extLst>
          </p:cNvPr>
          <p:cNvSpPr txBox="1"/>
          <p:nvPr/>
        </p:nvSpPr>
        <p:spPr>
          <a:xfrm>
            <a:off x="1862671" y="741444"/>
            <a:ext cx="3147015" cy="369332"/>
          </a:xfrm>
          <a:prstGeom prst="rect">
            <a:avLst/>
          </a:prstGeom>
          <a:noFill/>
        </p:spPr>
        <p:txBody>
          <a:bodyPr wrap="none" rtlCol="0">
            <a:spAutoFit/>
          </a:bodyPr>
          <a:lstStyle/>
          <a:p>
            <a:r>
              <a:rPr lang="en-US" b="1" dirty="0"/>
              <a:t>The Link to find the current position</a:t>
            </a:r>
            <a:endParaRPr lang="en-IN" b="1" dirty="0"/>
          </a:p>
        </p:txBody>
      </p:sp>
      <p:sp>
        <p:nvSpPr>
          <p:cNvPr id="23" name="TextBox 22">
            <a:extLst>
              <a:ext uri="{FF2B5EF4-FFF2-40B4-BE49-F238E27FC236}">
                <a16:creationId xmlns:a16="http://schemas.microsoft.com/office/drawing/2014/main" id="{8E9DE22B-A37C-E15D-69AF-877C5CE10495}"/>
              </a:ext>
            </a:extLst>
          </p:cNvPr>
          <p:cNvSpPr txBox="1"/>
          <p:nvPr/>
        </p:nvSpPr>
        <p:spPr>
          <a:xfrm>
            <a:off x="5732150" y="314789"/>
            <a:ext cx="1518364" cy="369332"/>
          </a:xfrm>
          <a:prstGeom prst="rect">
            <a:avLst/>
          </a:prstGeom>
        </p:spPr>
        <p:txBody>
          <a:bodyPr wrap="none" rtlCol="0">
            <a:spAutoFit/>
          </a:bodyPr>
          <a:lstStyle/>
          <a:p>
            <a:r>
              <a:rPr lang="en-US" b="1" dirty="0"/>
              <a:t>Current location</a:t>
            </a:r>
            <a:endParaRPr lang="en-IN" b="1" dirty="0"/>
          </a:p>
        </p:txBody>
      </p:sp>
      <p:cxnSp>
        <p:nvCxnSpPr>
          <p:cNvPr id="25" name="Straight Connector 24">
            <a:extLst>
              <a:ext uri="{FF2B5EF4-FFF2-40B4-BE49-F238E27FC236}">
                <a16:creationId xmlns:a16="http://schemas.microsoft.com/office/drawing/2014/main" id="{731AE3A5-DF63-659F-4A7E-8803787018E0}"/>
              </a:ext>
            </a:extLst>
          </p:cNvPr>
          <p:cNvCxnSpPr/>
          <p:nvPr/>
        </p:nvCxnSpPr>
        <p:spPr>
          <a:xfrm>
            <a:off x="5521007"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14BF121-AF8E-5A1C-C994-EF014595C802}"/>
              </a:ext>
            </a:extLst>
          </p:cNvPr>
          <p:cNvCxnSpPr/>
          <p:nvPr/>
        </p:nvCxnSpPr>
        <p:spPr>
          <a:xfrm>
            <a:off x="5925056"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471C412-E157-BB5D-962F-7F6CE4940389}"/>
              </a:ext>
            </a:extLst>
          </p:cNvPr>
          <p:cNvCxnSpPr/>
          <p:nvPr/>
        </p:nvCxnSpPr>
        <p:spPr>
          <a:xfrm>
            <a:off x="6324064" y="6543210"/>
            <a:ext cx="334537"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587F9B2-623B-9620-B515-C04A74266BD4}"/>
              </a:ext>
            </a:extLst>
          </p:cNvPr>
          <p:cNvSpPr txBox="1"/>
          <p:nvPr/>
        </p:nvSpPr>
        <p:spPr>
          <a:xfrm>
            <a:off x="170002" y="222134"/>
            <a:ext cx="1928733" cy="646331"/>
          </a:xfrm>
          <a:prstGeom prst="rect">
            <a:avLst/>
          </a:prstGeom>
          <a:noFill/>
        </p:spPr>
        <p:txBody>
          <a:bodyPr wrap="none" rtlCol="0">
            <a:spAutoFit/>
          </a:bodyPr>
          <a:lstStyle/>
          <a:p>
            <a:r>
              <a:rPr lang="en-US" sz="3600" b="1" dirty="0"/>
              <a:t>Old Model</a:t>
            </a:r>
            <a:endParaRPr lang="en-IN" sz="3600" b="1" dirty="0"/>
          </a:p>
        </p:txBody>
      </p:sp>
    </p:spTree>
    <p:extLst>
      <p:ext uri="{BB962C8B-B14F-4D97-AF65-F5344CB8AC3E}">
        <p14:creationId xmlns:p14="http://schemas.microsoft.com/office/powerpoint/2010/main" val="355153580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B9B7A8-88B0-45C9-DF36-7A1AE539A2FD}"/>
              </a:ext>
            </a:extLst>
          </p:cNvPr>
          <p:cNvSpPr>
            <a:spLocks noGrp="1"/>
          </p:cNvSpPr>
          <p:nvPr>
            <p:ph type="sldNum" sz="quarter" idx="12"/>
          </p:nvPr>
        </p:nvSpPr>
        <p:spPr/>
        <p:txBody>
          <a:bodyPr/>
          <a:lstStyle/>
          <a:p>
            <a:fld id="{8D0AFDD5-844D-364D-8AEC-50CF4D36D55D}" type="slidenum">
              <a:rPr lang="en-US" noProof="0" smtClean="0"/>
              <a:t>18</a:t>
            </a:fld>
            <a:endParaRPr lang="en-US" noProof="0"/>
          </a:p>
        </p:txBody>
      </p:sp>
      <p:sp>
        <p:nvSpPr>
          <p:cNvPr id="5" name="Slide Number Placeholder 1">
            <a:extLst>
              <a:ext uri="{FF2B5EF4-FFF2-40B4-BE49-F238E27FC236}">
                <a16:creationId xmlns:a16="http://schemas.microsoft.com/office/drawing/2014/main" id="{B8B6E54C-3415-A393-21E6-8AEA51E19409}"/>
              </a:ext>
            </a:extLst>
          </p:cNvPr>
          <p:cNvSpPr txBox="1">
            <a:spLocks/>
          </p:cNvSpPr>
          <p:nvPr/>
        </p:nvSpPr>
        <p:spPr>
          <a:xfrm>
            <a:off x="838200" y="6400904"/>
            <a:ext cx="365760" cy="246888"/>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D0AFDD5-844D-364D-8AEC-50CF4D36D55D}" type="slidenum">
              <a:rPr lang="en-US" smtClean="0"/>
              <a:pPr/>
              <a:t>18</a:t>
            </a:fld>
            <a:endParaRPr lang="en-US"/>
          </a:p>
        </p:txBody>
      </p:sp>
      <p:pic>
        <p:nvPicPr>
          <p:cNvPr id="7" name="Picture 6">
            <a:extLst>
              <a:ext uri="{FF2B5EF4-FFF2-40B4-BE49-F238E27FC236}">
                <a16:creationId xmlns:a16="http://schemas.microsoft.com/office/drawing/2014/main" id="{CF7537A9-DEDA-AAD1-132A-608B61F5F557}"/>
              </a:ext>
            </a:extLst>
          </p:cNvPr>
          <p:cNvPicPr>
            <a:picLocks noChangeAspect="1"/>
          </p:cNvPicPr>
          <p:nvPr/>
        </p:nvPicPr>
        <p:blipFill>
          <a:blip r:embed="rId2"/>
          <a:stretch>
            <a:fillRect/>
          </a:stretch>
        </p:blipFill>
        <p:spPr>
          <a:xfrm>
            <a:off x="5959820" y="2168546"/>
            <a:ext cx="6021489" cy="2728486"/>
          </a:xfrm>
          <a:prstGeom prst="rect">
            <a:avLst/>
          </a:prstGeom>
          <a:solidFill>
            <a:schemeClr val="tx1"/>
          </a:solidFill>
          <a:ln>
            <a:noFill/>
          </a:ln>
          <a:effectLst>
            <a:outerShdw blurRad="50800" dist="50800" dir="5400000" algn="ctr" rotWithShape="0">
              <a:srgbClr val="000000">
                <a:alpha val="99000"/>
              </a:srgbClr>
            </a:outerShdw>
            <a:softEdge rad="112500"/>
          </a:effectLst>
        </p:spPr>
      </p:pic>
      <p:pic>
        <p:nvPicPr>
          <p:cNvPr id="8" name="Picture 7">
            <a:extLst>
              <a:ext uri="{FF2B5EF4-FFF2-40B4-BE49-F238E27FC236}">
                <a16:creationId xmlns:a16="http://schemas.microsoft.com/office/drawing/2014/main" id="{ADA7ECC5-D488-D3D2-3300-DF3EE8749D0B}"/>
              </a:ext>
            </a:extLst>
          </p:cNvPr>
          <p:cNvPicPr>
            <a:picLocks noChangeAspect="1"/>
          </p:cNvPicPr>
          <p:nvPr/>
        </p:nvPicPr>
        <p:blipFill>
          <a:blip r:embed="rId3"/>
          <a:stretch>
            <a:fillRect/>
          </a:stretch>
        </p:blipFill>
        <p:spPr>
          <a:xfrm>
            <a:off x="210691" y="2168546"/>
            <a:ext cx="6049552" cy="2782164"/>
          </a:xfrm>
          <a:prstGeom prst="rect">
            <a:avLst/>
          </a:prstGeom>
          <a:solidFill>
            <a:schemeClr val="tx1"/>
          </a:solidFill>
          <a:ln>
            <a:noFill/>
          </a:ln>
          <a:effectLst>
            <a:outerShdw blurRad="50800" dist="50800" dir="5400000" algn="ctr" rotWithShape="0">
              <a:srgbClr val="000000">
                <a:alpha val="99000"/>
              </a:srgbClr>
            </a:outerShdw>
            <a:softEdge rad="112500"/>
          </a:effectLst>
        </p:spPr>
      </p:pic>
      <p:pic>
        <p:nvPicPr>
          <p:cNvPr id="6" name="Picture 5">
            <a:extLst>
              <a:ext uri="{FF2B5EF4-FFF2-40B4-BE49-F238E27FC236}">
                <a16:creationId xmlns:a16="http://schemas.microsoft.com/office/drawing/2014/main" id="{FF380AE9-0DF3-EC80-06A8-D041D9AE741A}"/>
              </a:ext>
            </a:extLst>
          </p:cNvPr>
          <p:cNvPicPr>
            <a:picLocks noChangeAspect="1"/>
          </p:cNvPicPr>
          <p:nvPr/>
        </p:nvPicPr>
        <p:blipFill>
          <a:blip r:embed="rId4"/>
          <a:stretch>
            <a:fillRect/>
          </a:stretch>
        </p:blipFill>
        <p:spPr>
          <a:xfrm>
            <a:off x="2315928" y="1745536"/>
            <a:ext cx="7887330" cy="3619133"/>
          </a:xfrm>
          <a:prstGeom prst="rect">
            <a:avLst/>
          </a:prstGeom>
          <a:solidFill>
            <a:schemeClr val="tx1"/>
          </a:solidFill>
          <a:ln>
            <a:noFill/>
          </a:ln>
          <a:effectLst>
            <a:outerShdw blurRad="50800" dist="50800" dir="5400000" algn="ctr" rotWithShape="0">
              <a:srgbClr val="000000">
                <a:alpha val="99000"/>
              </a:srgbClr>
            </a:outerShdw>
            <a:softEdge rad="112500"/>
          </a:effectLst>
        </p:spPr>
      </p:pic>
      <p:sp>
        <p:nvSpPr>
          <p:cNvPr id="10" name="TextBox 9">
            <a:extLst>
              <a:ext uri="{FF2B5EF4-FFF2-40B4-BE49-F238E27FC236}">
                <a16:creationId xmlns:a16="http://schemas.microsoft.com/office/drawing/2014/main" id="{2E3FE729-20FF-16B0-3034-1B1C9D546BF3}"/>
              </a:ext>
            </a:extLst>
          </p:cNvPr>
          <p:cNvSpPr txBox="1"/>
          <p:nvPr/>
        </p:nvSpPr>
        <p:spPr>
          <a:xfrm>
            <a:off x="390923" y="1560870"/>
            <a:ext cx="1597819" cy="369332"/>
          </a:xfrm>
          <a:prstGeom prst="rect">
            <a:avLst/>
          </a:prstGeom>
          <a:noFill/>
        </p:spPr>
        <p:txBody>
          <a:bodyPr wrap="square">
            <a:spAutoFit/>
          </a:bodyPr>
          <a:lstStyle/>
          <a:p>
            <a:r>
              <a:rPr lang="en-US" b="1" dirty="0"/>
              <a:t>Current location</a:t>
            </a:r>
            <a:endParaRPr lang="en-IN" b="1" dirty="0"/>
          </a:p>
        </p:txBody>
      </p:sp>
      <p:sp>
        <p:nvSpPr>
          <p:cNvPr id="11" name="TextBox 10">
            <a:extLst>
              <a:ext uri="{FF2B5EF4-FFF2-40B4-BE49-F238E27FC236}">
                <a16:creationId xmlns:a16="http://schemas.microsoft.com/office/drawing/2014/main" id="{C84468D8-CB64-9463-420D-DB179AEAFE14}"/>
              </a:ext>
            </a:extLst>
          </p:cNvPr>
          <p:cNvSpPr txBox="1"/>
          <p:nvPr/>
        </p:nvSpPr>
        <p:spPr>
          <a:xfrm>
            <a:off x="5554826" y="1078760"/>
            <a:ext cx="1082348" cy="369332"/>
          </a:xfrm>
          <a:prstGeom prst="rect">
            <a:avLst/>
          </a:prstGeom>
        </p:spPr>
        <p:txBody>
          <a:bodyPr wrap="none" rtlCol="0">
            <a:spAutoFit/>
          </a:bodyPr>
          <a:lstStyle/>
          <a:p>
            <a:r>
              <a:rPr lang="en-US" b="1" dirty="0"/>
              <a:t>Main Page</a:t>
            </a:r>
            <a:endParaRPr lang="en-IN" b="1" dirty="0"/>
          </a:p>
        </p:txBody>
      </p:sp>
      <p:sp>
        <p:nvSpPr>
          <p:cNvPr id="14" name="TextBox 13">
            <a:extLst>
              <a:ext uri="{FF2B5EF4-FFF2-40B4-BE49-F238E27FC236}">
                <a16:creationId xmlns:a16="http://schemas.microsoft.com/office/drawing/2014/main" id="{355D71CE-BA9C-C131-5443-42AEAE9AA2C2}"/>
              </a:ext>
            </a:extLst>
          </p:cNvPr>
          <p:cNvSpPr txBox="1"/>
          <p:nvPr/>
        </p:nvSpPr>
        <p:spPr>
          <a:xfrm>
            <a:off x="8834294" y="1465826"/>
            <a:ext cx="3147015" cy="369332"/>
          </a:xfrm>
          <a:prstGeom prst="rect">
            <a:avLst/>
          </a:prstGeom>
          <a:noFill/>
        </p:spPr>
        <p:txBody>
          <a:bodyPr wrap="none" rtlCol="0">
            <a:spAutoFit/>
          </a:bodyPr>
          <a:lstStyle/>
          <a:p>
            <a:r>
              <a:rPr lang="en-US" b="1" dirty="0"/>
              <a:t>The Link to find the current position</a:t>
            </a:r>
            <a:endParaRPr lang="en-IN" b="1" dirty="0"/>
          </a:p>
        </p:txBody>
      </p:sp>
      <p:sp>
        <p:nvSpPr>
          <p:cNvPr id="15" name="TextBox 14">
            <a:extLst>
              <a:ext uri="{FF2B5EF4-FFF2-40B4-BE49-F238E27FC236}">
                <a16:creationId xmlns:a16="http://schemas.microsoft.com/office/drawing/2014/main" id="{4BD5E2CD-7337-0C9F-1DF0-6EDEEAB94DDE}"/>
              </a:ext>
            </a:extLst>
          </p:cNvPr>
          <p:cNvSpPr txBox="1"/>
          <p:nvPr/>
        </p:nvSpPr>
        <p:spPr>
          <a:xfrm>
            <a:off x="5653410" y="159692"/>
            <a:ext cx="885179" cy="461665"/>
          </a:xfrm>
          <a:prstGeom prst="rect">
            <a:avLst/>
          </a:prstGeom>
          <a:noFill/>
        </p:spPr>
        <p:txBody>
          <a:bodyPr wrap="none" rtlCol="0">
            <a:spAutoFit/>
          </a:bodyPr>
          <a:lstStyle/>
          <a:p>
            <a:r>
              <a:rPr lang="en-US" sz="2400" b="1" dirty="0"/>
              <a:t>For PC</a:t>
            </a:r>
            <a:endParaRPr lang="en-IN" sz="2400" b="1" dirty="0"/>
          </a:p>
        </p:txBody>
      </p:sp>
      <p:cxnSp>
        <p:nvCxnSpPr>
          <p:cNvPr id="16" name="Straight Connector 15">
            <a:extLst>
              <a:ext uri="{FF2B5EF4-FFF2-40B4-BE49-F238E27FC236}">
                <a16:creationId xmlns:a16="http://schemas.microsoft.com/office/drawing/2014/main" id="{F90CB183-4F18-34FB-2110-FB69415FE788}"/>
              </a:ext>
            </a:extLst>
          </p:cNvPr>
          <p:cNvCxnSpPr/>
          <p:nvPr/>
        </p:nvCxnSpPr>
        <p:spPr>
          <a:xfrm>
            <a:off x="5925706" y="6543210"/>
            <a:ext cx="334537"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3868A8-E3FC-9A4B-3434-3DE2007C38D1}"/>
              </a:ext>
            </a:extLst>
          </p:cNvPr>
          <p:cNvCxnSpPr/>
          <p:nvPr/>
        </p:nvCxnSpPr>
        <p:spPr>
          <a:xfrm>
            <a:off x="5517802"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73DF338-2C5E-B58F-BF3A-FC4F980D66AE}"/>
              </a:ext>
            </a:extLst>
          </p:cNvPr>
          <p:cNvCxnSpPr/>
          <p:nvPr/>
        </p:nvCxnSpPr>
        <p:spPr>
          <a:xfrm>
            <a:off x="6324064"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32B7A2F-565A-6F63-0062-50C9401D44FB}"/>
              </a:ext>
            </a:extLst>
          </p:cNvPr>
          <p:cNvSpPr txBox="1"/>
          <p:nvPr/>
        </p:nvSpPr>
        <p:spPr>
          <a:xfrm>
            <a:off x="170002" y="222134"/>
            <a:ext cx="1928733" cy="646331"/>
          </a:xfrm>
          <a:prstGeom prst="rect">
            <a:avLst/>
          </a:prstGeom>
          <a:noFill/>
        </p:spPr>
        <p:txBody>
          <a:bodyPr wrap="none" rtlCol="0">
            <a:spAutoFit/>
          </a:bodyPr>
          <a:lstStyle/>
          <a:p>
            <a:r>
              <a:rPr lang="en-US" sz="3600" b="1" dirty="0"/>
              <a:t>Old Model</a:t>
            </a:r>
            <a:endParaRPr lang="en-IN" sz="3600" b="1" dirty="0"/>
          </a:p>
        </p:txBody>
      </p:sp>
    </p:spTree>
    <p:extLst>
      <p:ext uri="{BB962C8B-B14F-4D97-AF65-F5344CB8AC3E}">
        <p14:creationId xmlns:p14="http://schemas.microsoft.com/office/powerpoint/2010/main" val="265633441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B9B7A8-88B0-45C9-DF36-7A1AE539A2FD}"/>
              </a:ext>
            </a:extLst>
          </p:cNvPr>
          <p:cNvSpPr>
            <a:spLocks noGrp="1"/>
          </p:cNvSpPr>
          <p:nvPr>
            <p:ph type="sldNum" sz="quarter" idx="12"/>
          </p:nvPr>
        </p:nvSpPr>
        <p:spPr/>
        <p:txBody>
          <a:bodyPr/>
          <a:lstStyle/>
          <a:p>
            <a:fld id="{8D0AFDD5-844D-364D-8AEC-50CF4D36D55D}" type="slidenum">
              <a:rPr lang="en-US" noProof="0" smtClean="0"/>
              <a:t>19</a:t>
            </a:fld>
            <a:endParaRPr lang="en-US" noProof="0"/>
          </a:p>
        </p:txBody>
      </p:sp>
      <p:sp>
        <p:nvSpPr>
          <p:cNvPr id="5" name="Slide Number Placeholder 1">
            <a:extLst>
              <a:ext uri="{FF2B5EF4-FFF2-40B4-BE49-F238E27FC236}">
                <a16:creationId xmlns:a16="http://schemas.microsoft.com/office/drawing/2014/main" id="{B8B6E54C-3415-A393-21E6-8AEA51E19409}"/>
              </a:ext>
            </a:extLst>
          </p:cNvPr>
          <p:cNvSpPr txBox="1">
            <a:spLocks/>
          </p:cNvSpPr>
          <p:nvPr/>
        </p:nvSpPr>
        <p:spPr>
          <a:xfrm>
            <a:off x="838200" y="6400904"/>
            <a:ext cx="365760" cy="246888"/>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D0AFDD5-844D-364D-8AEC-50CF4D36D55D}" type="slidenum">
              <a:rPr lang="en-US" smtClean="0"/>
              <a:pPr/>
              <a:t>19</a:t>
            </a:fld>
            <a:endParaRPr lang="en-US"/>
          </a:p>
        </p:txBody>
      </p:sp>
      <p:pic>
        <p:nvPicPr>
          <p:cNvPr id="8" name="Picture 7">
            <a:extLst>
              <a:ext uri="{FF2B5EF4-FFF2-40B4-BE49-F238E27FC236}">
                <a16:creationId xmlns:a16="http://schemas.microsoft.com/office/drawing/2014/main" id="{ADA7ECC5-D488-D3D2-3300-DF3EE8749D0B}"/>
              </a:ext>
            </a:extLst>
          </p:cNvPr>
          <p:cNvPicPr>
            <a:picLocks noChangeAspect="1"/>
          </p:cNvPicPr>
          <p:nvPr/>
        </p:nvPicPr>
        <p:blipFill>
          <a:blip r:embed="rId2"/>
          <a:stretch>
            <a:fillRect/>
          </a:stretch>
        </p:blipFill>
        <p:spPr>
          <a:xfrm>
            <a:off x="6142448" y="2102779"/>
            <a:ext cx="6049552" cy="2782164"/>
          </a:xfrm>
          <a:prstGeom prst="rect">
            <a:avLst/>
          </a:prstGeom>
          <a:solidFill>
            <a:schemeClr val="tx1"/>
          </a:solidFill>
          <a:ln>
            <a:noFill/>
          </a:ln>
          <a:effectLst>
            <a:outerShdw blurRad="50800" dist="50800" dir="5400000" algn="ctr" rotWithShape="0">
              <a:srgbClr val="000000">
                <a:alpha val="99000"/>
              </a:srgbClr>
            </a:outerShdw>
            <a:softEdge rad="112500"/>
          </a:effectLst>
        </p:spPr>
      </p:pic>
      <p:pic>
        <p:nvPicPr>
          <p:cNvPr id="6" name="Picture 5">
            <a:extLst>
              <a:ext uri="{FF2B5EF4-FFF2-40B4-BE49-F238E27FC236}">
                <a16:creationId xmlns:a16="http://schemas.microsoft.com/office/drawing/2014/main" id="{FF380AE9-0DF3-EC80-06A8-D041D9AE741A}"/>
              </a:ext>
            </a:extLst>
          </p:cNvPr>
          <p:cNvPicPr>
            <a:picLocks noChangeAspect="1"/>
          </p:cNvPicPr>
          <p:nvPr/>
        </p:nvPicPr>
        <p:blipFill>
          <a:blip r:embed="rId3"/>
          <a:stretch>
            <a:fillRect/>
          </a:stretch>
        </p:blipFill>
        <p:spPr>
          <a:xfrm>
            <a:off x="0" y="2102779"/>
            <a:ext cx="6206616" cy="2847931"/>
          </a:xfrm>
          <a:prstGeom prst="rect">
            <a:avLst/>
          </a:prstGeom>
          <a:solidFill>
            <a:schemeClr val="tx1"/>
          </a:solidFill>
          <a:ln>
            <a:noFill/>
          </a:ln>
          <a:effectLst>
            <a:outerShdw blurRad="50800" dist="50800" dir="5400000" algn="ctr" rotWithShape="0">
              <a:srgbClr val="000000">
                <a:alpha val="99000"/>
              </a:srgbClr>
            </a:outerShdw>
            <a:softEdge rad="112500"/>
          </a:effectLst>
        </p:spPr>
      </p:pic>
      <p:sp>
        <p:nvSpPr>
          <p:cNvPr id="10" name="TextBox 9">
            <a:extLst>
              <a:ext uri="{FF2B5EF4-FFF2-40B4-BE49-F238E27FC236}">
                <a16:creationId xmlns:a16="http://schemas.microsoft.com/office/drawing/2014/main" id="{2E3FE729-20FF-16B0-3034-1B1C9D546BF3}"/>
              </a:ext>
            </a:extLst>
          </p:cNvPr>
          <p:cNvSpPr txBox="1"/>
          <p:nvPr/>
        </p:nvSpPr>
        <p:spPr>
          <a:xfrm>
            <a:off x="9997520" y="1745536"/>
            <a:ext cx="1597819" cy="369332"/>
          </a:xfrm>
          <a:prstGeom prst="rect">
            <a:avLst/>
          </a:prstGeom>
          <a:noFill/>
        </p:spPr>
        <p:txBody>
          <a:bodyPr wrap="square">
            <a:spAutoFit/>
          </a:bodyPr>
          <a:lstStyle/>
          <a:p>
            <a:r>
              <a:rPr lang="en-US" b="1" dirty="0"/>
              <a:t>Current location</a:t>
            </a:r>
            <a:endParaRPr lang="en-IN" b="1" dirty="0"/>
          </a:p>
        </p:txBody>
      </p:sp>
      <p:sp>
        <p:nvSpPr>
          <p:cNvPr id="11" name="TextBox 10">
            <a:extLst>
              <a:ext uri="{FF2B5EF4-FFF2-40B4-BE49-F238E27FC236}">
                <a16:creationId xmlns:a16="http://schemas.microsoft.com/office/drawing/2014/main" id="{C84468D8-CB64-9463-420D-DB179AEAFE14}"/>
              </a:ext>
            </a:extLst>
          </p:cNvPr>
          <p:cNvSpPr txBox="1"/>
          <p:nvPr/>
        </p:nvSpPr>
        <p:spPr>
          <a:xfrm>
            <a:off x="786777" y="1733447"/>
            <a:ext cx="1082348" cy="369332"/>
          </a:xfrm>
          <a:prstGeom prst="rect">
            <a:avLst/>
          </a:prstGeom>
        </p:spPr>
        <p:txBody>
          <a:bodyPr wrap="none" rtlCol="0">
            <a:spAutoFit/>
          </a:bodyPr>
          <a:lstStyle/>
          <a:p>
            <a:r>
              <a:rPr lang="en-US" b="1" dirty="0"/>
              <a:t>Main Page</a:t>
            </a:r>
            <a:endParaRPr lang="en-IN" b="1" dirty="0"/>
          </a:p>
        </p:txBody>
      </p:sp>
      <p:sp>
        <p:nvSpPr>
          <p:cNvPr id="14" name="TextBox 13">
            <a:extLst>
              <a:ext uri="{FF2B5EF4-FFF2-40B4-BE49-F238E27FC236}">
                <a16:creationId xmlns:a16="http://schemas.microsoft.com/office/drawing/2014/main" id="{355D71CE-BA9C-C131-5443-42AEAE9AA2C2}"/>
              </a:ext>
            </a:extLst>
          </p:cNvPr>
          <p:cNvSpPr txBox="1"/>
          <p:nvPr/>
        </p:nvSpPr>
        <p:spPr>
          <a:xfrm>
            <a:off x="4750556" y="1188649"/>
            <a:ext cx="3147015" cy="369332"/>
          </a:xfrm>
          <a:prstGeom prst="rect">
            <a:avLst/>
          </a:prstGeom>
          <a:noFill/>
        </p:spPr>
        <p:txBody>
          <a:bodyPr wrap="none" rtlCol="0">
            <a:spAutoFit/>
          </a:bodyPr>
          <a:lstStyle/>
          <a:p>
            <a:r>
              <a:rPr lang="en-US" b="1" dirty="0"/>
              <a:t>The Link to find the current position</a:t>
            </a:r>
            <a:endParaRPr lang="en-IN" b="1" dirty="0"/>
          </a:p>
        </p:txBody>
      </p:sp>
      <p:sp>
        <p:nvSpPr>
          <p:cNvPr id="15" name="TextBox 14">
            <a:extLst>
              <a:ext uri="{FF2B5EF4-FFF2-40B4-BE49-F238E27FC236}">
                <a16:creationId xmlns:a16="http://schemas.microsoft.com/office/drawing/2014/main" id="{4BD5E2CD-7337-0C9F-1DF0-6EDEEAB94DDE}"/>
              </a:ext>
            </a:extLst>
          </p:cNvPr>
          <p:cNvSpPr txBox="1"/>
          <p:nvPr/>
        </p:nvSpPr>
        <p:spPr>
          <a:xfrm>
            <a:off x="5653410" y="159692"/>
            <a:ext cx="885179" cy="461665"/>
          </a:xfrm>
          <a:prstGeom prst="rect">
            <a:avLst/>
          </a:prstGeom>
          <a:noFill/>
        </p:spPr>
        <p:txBody>
          <a:bodyPr wrap="none" rtlCol="0">
            <a:spAutoFit/>
          </a:bodyPr>
          <a:lstStyle/>
          <a:p>
            <a:r>
              <a:rPr lang="en-US" sz="2400" b="1" dirty="0"/>
              <a:t>For PC</a:t>
            </a:r>
            <a:endParaRPr lang="en-IN" sz="2400" b="1" dirty="0"/>
          </a:p>
        </p:txBody>
      </p:sp>
      <p:cxnSp>
        <p:nvCxnSpPr>
          <p:cNvPr id="16" name="Straight Connector 15">
            <a:extLst>
              <a:ext uri="{FF2B5EF4-FFF2-40B4-BE49-F238E27FC236}">
                <a16:creationId xmlns:a16="http://schemas.microsoft.com/office/drawing/2014/main" id="{F90CB183-4F18-34FB-2110-FB69415FE788}"/>
              </a:ext>
            </a:extLst>
          </p:cNvPr>
          <p:cNvCxnSpPr/>
          <p:nvPr/>
        </p:nvCxnSpPr>
        <p:spPr>
          <a:xfrm>
            <a:off x="5521007" y="6543210"/>
            <a:ext cx="334537"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3868A8-E3FC-9A4B-3434-3DE2007C38D1}"/>
              </a:ext>
            </a:extLst>
          </p:cNvPr>
          <p:cNvCxnSpPr/>
          <p:nvPr/>
        </p:nvCxnSpPr>
        <p:spPr>
          <a:xfrm>
            <a:off x="5925056"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73DF338-2C5E-B58F-BF3A-FC4F980D66AE}"/>
              </a:ext>
            </a:extLst>
          </p:cNvPr>
          <p:cNvCxnSpPr/>
          <p:nvPr/>
        </p:nvCxnSpPr>
        <p:spPr>
          <a:xfrm>
            <a:off x="6324064"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C0D2BD08-6E99-0923-3110-2C5A84712895}"/>
              </a:ext>
            </a:extLst>
          </p:cNvPr>
          <p:cNvPicPr>
            <a:picLocks noChangeAspect="1"/>
          </p:cNvPicPr>
          <p:nvPr/>
        </p:nvPicPr>
        <p:blipFill>
          <a:blip r:embed="rId4"/>
          <a:stretch>
            <a:fillRect/>
          </a:stretch>
        </p:blipFill>
        <p:spPr>
          <a:xfrm>
            <a:off x="2194480" y="1675425"/>
            <a:ext cx="8024272" cy="3636000"/>
          </a:xfrm>
          <a:prstGeom prst="rect">
            <a:avLst/>
          </a:prstGeom>
          <a:solidFill>
            <a:schemeClr val="tx1"/>
          </a:solidFill>
          <a:ln>
            <a:noFill/>
          </a:ln>
          <a:effectLst>
            <a:outerShdw blurRad="50800" dist="50800" dir="5400000" algn="ctr" rotWithShape="0">
              <a:srgbClr val="000000">
                <a:alpha val="99000"/>
              </a:srgbClr>
            </a:outerShdw>
            <a:softEdge rad="112500"/>
          </a:effectLst>
        </p:spPr>
      </p:pic>
      <p:sp>
        <p:nvSpPr>
          <p:cNvPr id="4" name="TextBox 3">
            <a:extLst>
              <a:ext uri="{FF2B5EF4-FFF2-40B4-BE49-F238E27FC236}">
                <a16:creationId xmlns:a16="http://schemas.microsoft.com/office/drawing/2014/main" id="{65C4E802-1F3E-1C7A-AD22-14F13255A85C}"/>
              </a:ext>
            </a:extLst>
          </p:cNvPr>
          <p:cNvSpPr txBox="1"/>
          <p:nvPr/>
        </p:nvSpPr>
        <p:spPr>
          <a:xfrm>
            <a:off x="170002" y="222134"/>
            <a:ext cx="1928733" cy="646331"/>
          </a:xfrm>
          <a:prstGeom prst="rect">
            <a:avLst/>
          </a:prstGeom>
          <a:noFill/>
        </p:spPr>
        <p:txBody>
          <a:bodyPr wrap="none" rtlCol="0">
            <a:spAutoFit/>
          </a:bodyPr>
          <a:lstStyle/>
          <a:p>
            <a:r>
              <a:rPr lang="en-US" sz="3600" b="1" dirty="0"/>
              <a:t>Old Model</a:t>
            </a:r>
            <a:endParaRPr lang="en-IN" sz="3600" b="1" dirty="0"/>
          </a:p>
        </p:txBody>
      </p:sp>
    </p:spTree>
    <p:extLst>
      <p:ext uri="{BB962C8B-B14F-4D97-AF65-F5344CB8AC3E}">
        <p14:creationId xmlns:p14="http://schemas.microsoft.com/office/powerpoint/2010/main" val="163190067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4</a:t>
            </a:r>
          </a:p>
        </p:txBody>
      </p:sp>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7"/>
          </p:nvPr>
        </p:nvSpPr>
        <p:spPr/>
        <p:txBody>
          <a:bodyPr/>
          <a:lstStyle/>
          <a:p>
            <a:r>
              <a:rPr lang="en-US" dirty="0"/>
              <a:t>5</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dirty="0"/>
              <a:t>Introduction</a:t>
            </a:r>
          </a:p>
          <a:p>
            <a:endParaRPr lang="en-US" dirty="0"/>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a:xfrm>
            <a:off x="2992056" y="4326702"/>
            <a:ext cx="1947672" cy="1464498"/>
          </a:xfrm>
        </p:spPr>
        <p:txBody>
          <a:bodyPr/>
          <a:lstStyle/>
          <a:p>
            <a:r>
              <a:rPr lang="en-US" dirty="0"/>
              <a:t>Dijkstra's Algorithm Integration</a:t>
            </a:r>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a:xfrm>
            <a:off x="5168328" y="4313642"/>
            <a:ext cx="1947672" cy="1351434"/>
          </a:xfrm>
        </p:spPr>
        <p:txBody>
          <a:bodyPr/>
          <a:lstStyle/>
          <a:p>
            <a:r>
              <a:rPr lang="en-US" dirty="0"/>
              <a:t>Oshawa Driveway Network</a:t>
            </a:r>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a:xfrm>
            <a:off x="7279858" y="4319944"/>
            <a:ext cx="1947672" cy="1014984"/>
          </a:xfrm>
        </p:spPr>
        <p:txBody>
          <a:bodyPr/>
          <a:lstStyle/>
          <a:p>
            <a:r>
              <a:rPr lang="en-US" dirty="0"/>
              <a:t>How we get There</a:t>
            </a:r>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2"/>
          </p:nvPr>
        </p:nvSpPr>
        <p:spPr/>
        <p:txBody>
          <a:bodyPr/>
          <a:lstStyle/>
          <a:p>
            <a:r>
              <a:rPr lang="en-US" dirty="0"/>
              <a:t>Dual Platform</a:t>
            </a:r>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2</a:t>
            </a:fld>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dirty="0"/>
              <a:t>Map-Map</a:t>
            </a:r>
          </a:p>
        </p:txBody>
      </p:sp>
    </p:spTree>
    <p:extLst>
      <p:ext uri="{BB962C8B-B14F-4D97-AF65-F5344CB8AC3E}">
        <p14:creationId xmlns:p14="http://schemas.microsoft.com/office/powerpoint/2010/main" val="681978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B9B7A8-88B0-45C9-DF36-7A1AE539A2FD}"/>
              </a:ext>
            </a:extLst>
          </p:cNvPr>
          <p:cNvSpPr>
            <a:spLocks noGrp="1"/>
          </p:cNvSpPr>
          <p:nvPr>
            <p:ph type="sldNum" sz="quarter" idx="12"/>
          </p:nvPr>
        </p:nvSpPr>
        <p:spPr/>
        <p:txBody>
          <a:bodyPr/>
          <a:lstStyle/>
          <a:p>
            <a:fld id="{8D0AFDD5-844D-364D-8AEC-50CF4D36D55D}" type="slidenum">
              <a:rPr lang="en-US" noProof="0" smtClean="0"/>
              <a:t>20</a:t>
            </a:fld>
            <a:endParaRPr lang="en-US" noProof="0"/>
          </a:p>
        </p:txBody>
      </p:sp>
      <p:sp>
        <p:nvSpPr>
          <p:cNvPr id="5" name="Slide Number Placeholder 1">
            <a:extLst>
              <a:ext uri="{FF2B5EF4-FFF2-40B4-BE49-F238E27FC236}">
                <a16:creationId xmlns:a16="http://schemas.microsoft.com/office/drawing/2014/main" id="{B8B6E54C-3415-A393-21E6-8AEA51E19409}"/>
              </a:ext>
            </a:extLst>
          </p:cNvPr>
          <p:cNvSpPr txBox="1">
            <a:spLocks/>
          </p:cNvSpPr>
          <p:nvPr/>
        </p:nvSpPr>
        <p:spPr>
          <a:xfrm>
            <a:off x="838200" y="6400904"/>
            <a:ext cx="365760" cy="246888"/>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D0AFDD5-844D-364D-8AEC-50CF4D36D55D}" type="slidenum">
              <a:rPr lang="en-US" smtClean="0"/>
              <a:pPr/>
              <a:t>20</a:t>
            </a:fld>
            <a:endParaRPr lang="en-US"/>
          </a:p>
        </p:txBody>
      </p:sp>
      <p:pic>
        <p:nvPicPr>
          <p:cNvPr id="7" name="Picture 6">
            <a:extLst>
              <a:ext uri="{FF2B5EF4-FFF2-40B4-BE49-F238E27FC236}">
                <a16:creationId xmlns:a16="http://schemas.microsoft.com/office/drawing/2014/main" id="{CF7537A9-DEDA-AAD1-132A-608B61F5F557}"/>
              </a:ext>
            </a:extLst>
          </p:cNvPr>
          <p:cNvPicPr>
            <a:picLocks noChangeAspect="1"/>
          </p:cNvPicPr>
          <p:nvPr/>
        </p:nvPicPr>
        <p:blipFill>
          <a:blip r:embed="rId2"/>
          <a:stretch>
            <a:fillRect/>
          </a:stretch>
        </p:blipFill>
        <p:spPr>
          <a:xfrm>
            <a:off x="0" y="1971214"/>
            <a:ext cx="5904000" cy="2675250"/>
          </a:xfrm>
          <a:prstGeom prst="rect">
            <a:avLst/>
          </a:prstGeom>
          <a:solidFill>
            <a:schemeClr val="tx1"/>
          </a:solidFill>
          <a:ln>
            <a:noFill/>
          </a:ln>
          <a:effectLst>
            <a:outerShdw blurRad="50800" dist="50800" dir="5400000" algn="ctr" rotWithShape="0">
              <a:srgbClr val="000000">
                <a:alpha val="99000"/>
              </a:srgbClr>
            </a:outerShdw>
            <a:softEdge rad="112500"/>
          </a:effectLst>
        </p:spPr>
      </p:pic>
      <p:pic>
        <p:nvPicPr>
          <p:cNvPr id="6" name="Picture 5">
            <a:extLst>
              <a:ext uri="{FF2B5EF4-FFF2-40B4-BE49-F238E27FC236}">
                <a16:creationId xmlns:a16="http://schemas.microsoft.com/office/drawing/2014/main" id="{FF380AE9-0DF3-EC80-06A8-D041D9AE741A}"/>
              </a:ext>
            </a:extLst>
          </p:cNvPr>
          <p:cNvPicPr>
            <a:picLocks noChangeAspect="1"/>
          </p:cNvPicPr>
          <p:nvPr/>
        </p:nvPicPr>
        <p:blipFill>
          <a:blip r:embed="rId3"/>
          <a:stretch>
            <a:fillRect/>
          </a:stretch>
        </p:blipFill>
        <p:spPr>
          <a:xfrm>
            <a:off x="6396000" y="2005705"/>
            <a:ext cx="5796000" cy="2659503"/>
          </a:xfrm>
          <a:prstGeom prst="rect">
            <a:avLst/>
          </a:prstGeom>
          <a:solidFill>
            <a:schemeClr val="tx1"/>
          </a:solidFill>
          <a:ln>
            <a:noFill/>
          </a:ln>
          <a:effectLst>
            <a:outerShdw blurRad="50800" dist="50800" dir="5400000" algn="ctr" rotWithShape="0">
              <a:srgbClr val="000000">
                <a:alpha val="99000"/>
              </a:srgbClr>
            </a:outerShdw>
            <a:softEdge rad="112500"/>
          </a:effectLst>
        </p:spPr>
      </p:pic>
      <p:sp>
        <p:nvSpPr>
          <p:cNvPr id="10" name="TextBox 9">
            <a:extLst>
              <a:ext uri="{FF2B5EF4-FFF2-40B4-BE49-F238E27FC236}">
                <a16:creationId xmlns:a16="http://schemas.microsoft.com/office/drawing/2014/main" id="{2E3FE729-20FF-16B0-3034-1B1C9D546BF3}"/>
              </a:ext>
            </a:extLst>
          </p:cNvPr>
          <p:cNvSpPr txBox="1"/>
          <p:nvPr/>
        </p:nvSpPr>
        <p:spPr>
          <a:xfrm>
            <a:off x="5379139" y="958296"/>
            <a:ext cx="1597819" cy="369332"/>
          </a:xfrm>
          <a:prstGeom prst="rect">
            <a:avLst/>
          </a:prstGeom>
          <a:noFill/>
        </p:spPr>
        <p:txBody>
          <a:bodyPr wrap="square">
            <a:spAutoFit/>
          </a:bodyPr>
          <a:lstStyle/>
          <a:p>
            <a:r>
              <a:rPr lang="en-US" b="1" dirty="0"/>
              <a:t>Current location</a:t>
            </a:r>
            <a:endParaRPr lang="en-IN" b="1" dirty="0"/>
          </a:p>
        </p:txBody>
      </p:sp>
      <p:sp>
        <p:nvSpPr>
          <p:cNvPr id="11" name="TextBox 10">
            <a:extLst>
              <a:ext uri="{FF2B5EF4-FFF2-40B4-BE49-F238E27FC236}">
                <a16:creationId xmlns:a16="http://schemas.microsoft.com/office/drawing/2014/main" id="{C84468D8-CB64-9463-420D-DB179AEAFE14}"/>
              </a:ext>
            </a:extLst>
          </p:cNvPr>
          <p:cNvSpPr txBox="1"/>
          <p:nvPr/>
        </p:nvSpPr>
        <p:spPr>
          <a:xfrm>
            <a:off x="10698326" y="1601882"/>
            <a:ext cx="1082348" cy="369332"/>
          </a:xfrm>
          <a:prstGeom prst="rect">
            <a:avLst/>
          </a:prstGeom>
        </p:spPr>
        <p:txBody>
          <a:bodyPr wrap="none" rtlCol="0">
            <a:spAutoFit/>
          </a:bodyPr>
          <a:lstStyle/>
          <a:p>
            <a:r>
              <a:rPr lang="en-US" b="1" dirty="0"/>
              <a:t>Main Page</a:t>
            </a:r>
            <a:endParaRPr lang="en-IN" b="1" dirty="0"/>
          </a:p>
        </p:txBody>
      </p:sp>
      <p:sp>
        <p:nvSpPr>
          <p:cNvPr id="14" name="TextBox 13">
            <a:extLst>
              <a:ext uri="{FF2B5EF4-FFF2-40B4-BE49-F238E27FC236}">
                <a16:creationId xmlns:a16="http://schemas.microsoft.com/office/drawing/2014/main" id="{355D71CE-BA9C-C131-5443-42AEAE9AA2C2}"/>
              </a:ext>
            </a:extLst>
          </p:cNvPr>
          <p:cNvSpPr txBox="1"/>
          <p:nvPr/>
        </p:nvSpPr>
        <p:spPr>
          <a:xfrm>
            <a:off x="123825" y="1601882"/>
            <a:ext cx="3147015" cy="369332"/>
          </a:xfrm>
          <a:prstGeom prst="rect">
            <a:avLst/>
          </a:prstGeom>
          <a:noFill/>
        </p:spPr>
        <p:txBody>
          <a:bodyPr wrap="none" rtlCol="0">
            <a:spAutoFit/>
          </a:bodyPr>
          <a:lstStyle/>
          <a:p>
            <a:r>
              <a:rPr lang="en-US" b="1" dirty="0"/>
              <a:t>The Link to find the current position</a:t>
            </a:r>
            <a:endParaRPr lang="en-IN" b="1" dirty="0"/>
          </a:p>
        </p:txBody>
      </p:sp>
      <p:sp>
        <p:nvSpPr>
          <p:cNvPr id="15" name="TextBox 14">
            <a:extLst>
              <a:ext uri="{FF2B5EF4-FFF2-40B4-BE49-F238E27FC236}">
                <a16:creationId xmlns:a16="http://schemas.microsoft.com/office/drawing/2014/main" id="{4BD5E2CD-7337-0C9F-1DF0-6EDEEAB94DDE}"/>
              </a:ext>
            </a:extLst>
          </p:cNvPr>
          <p:cNvSpPr txBox="1"/>
          <p:nvPr/>
        </p:nvSpPr>
        <p:spPr>
          <a:xfrm>
            <a:off x="5655446" y="127703"/>
            <a:ext cx="885179" cy="461665"/>
          </a:xfrm>
          <a:prstGeom prst="rect">
            <a:avLst/>
          </a:prstGeom>
          <a:noFill/>
        </p:spPr>
        <p:txBody>
          <a:bodyPr wrap="none" rtlCol="0">
            <a:spAutoFit/>
          </a:bodyPr>
          <a:lstStyle/>
          <a:p>
            <a:r>
              <a:rPr lang="en-US" sz="2400" b="1" dirty="0"/>
              <a:t>For PC</a:t>
            </a:r>
            <a:endParaRPr lang="en-IN" sz="2400" b="1" dirty="0"/>
          </a:p>
        </p:txBody>
      </p:sp>
      <p:cxnSp>
        <p:nvCxnSpPr>
          <p:cNvPr id="16" name="Straight Connector 15">
            <a:extLst>
              <a:ext uri="{FF2B5EF4-FFF2-40B4-BE49-F238E27FC236}">
                <a16:creationId xmlns:a16="http://schemas.microsoft.com/office/drawing/2014/main" id="{F90CB183-4F18-34FB-2110-FB69415FE788}"/>
              </a:ext>
            </a:extLst>
          </p:cNvPr>
          <p:cNvCxnSpPr/>
          <p:nvPr/>
        </p:nvCxnSpPr>
        <p:spPr>
          <a:xfrm>
            <a:off x="6304778" y="6543210"/>
            <a:ext cx="334537"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3868A8-E3FC-9A4B-3434-3DE2007C38D1}"/>
              </a:ext>
            </a:extLst>
          </p:cNvPr>
          <p:cNvCxnSpPr/>
          <p:nvPr/>
        </p:nvCxnSpPr>
        <p:spPr>
          <a:xfrm>
            <a:off x="5925056"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73DF338-2C5E-B58F-BF3A-FC4F980D66AE}"/>
              </a:ext>
            </a:extLst>
          </p:cNvPr>
          <p:cNvCxnSpPr/>
          <p:nvPr/>
        </p:nvCxnSpPr>
        <p:spPr>
          <a:xfrm>
            <a:off x="5546407" y="6543210"/>
            <a:ext cx="334537"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57CF93E7-85EB-6E88-F6E7-BA978BF964C1}"/>
              </a:ext>
            </a:extLst>
          </p:cNvPr>
          <p:cNvPicPr>
            <a:picLocks noChangeAspect="1"/>
          </p:cNvPicPr>
          <p:nvPr/>
        </p:nvPicPr>
        <p:blipFill>
          <a:blip r:embed="rId4"/>
          <a:stretch>
            <a:fillRect/>
          </a:stretch>
        </p:blipFill>
        <p:spPr>
          <a:xfrm>
            <a:off x="2306519" y="1490839"/>
            <a:ext cx="7906147" cy="3636000"/>
          </a:xfrm>
          <a:prstGeom prst="rect">
            <a:avLst/>
          </a:prstGeom>
          <a:solidFill>
            <a:schemeClr val="tx1"/>
          </a:solidFill>
          <a:ln>
            <a:noFill/>
          </a:ln>
          <a:effectLst>
            <a:outerShdw blurRad="50800" dist="50800" dir="5400000" algn="ctr" rotWithShape="0">
              <a:srgbClr val="000000">
                <a:alpha val="99000"/>
              </a:srgbClr>
            </a:outerShdw>
            <a:softEdge rad="112500"/>
          </a:effectLst>
        </p:spPr>
      </p:pic>
      <p:sp>
        <p:nvSpPr>
          <p:cNvPr id="4" name="TextBox 3">
            <a:extLst>
              <a:ext uri="{FF2B5EF4-FFF2-40B4-BE49-F238E27FC236}">
                <a16:creationId xmlns:a16="http://schemas.microsoft.com/office/drawing/2014/main" id="{DCFC618C-1B75-0D8F-1E68-5B71453BAA97}"/>
              </a:ext>
            </a:extLst>
          </p:cNvPr>
          <p:cNvSpPr txBox="1"/>
          <p:nvPr/>
        </p:nvSpPr>
        <p:spPr>
          <a:xfrm>
            <a:off x="170002" y="222134"/>
            <a:ext cx="1928733" cy="646331"/>
          </a:xfrm>
          <a:prstGeom prst="rect">
            <a:avLst/>
          </a:prstGeom>
          <a:noFill/>
        </p:spPr>
        <p:txBody>
          <a:bodyPr wrap="none" rtlCol="0">
            <a:spAutoFit/>
          </a:bodyPr>
          <a:lstStyle/>
          <a:p>
            <a:r>
              <a:rPr lang="en-US" sz="3600" b="1" dirty="0"/>
              <a:t>Old Model</a:t>
            </a:r>
            <a:endParaRPr lang="en-IN" sz="3600" b="1" dirty="0"/>
          </a:p>
        </p:txBody>
      </p:sp>
    </p:spTree>
    <p:extLst>
      <p:ext uri="{BB962C8B-B14F-4D97-AF65-F5344CB8AC3E}">
        <p14:creationId xmlns:p14="http://schemas.microsoft.com/office/powerpoint/2010/main" val="161837199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DC875-DB56-16AF-5CC3-541C84F7C709}"/>
              </a:ext>
            </a:extLst>
          </p:cNvPr>
          <p:cNvSpPr>
            <a:spLocks noGrp="1"/>
          </p:cNvSpPr>
          <p:nvPr>
            <p:ph type="title"/>
          </p:nvPr>
        </p:nvSpPr>
        <p:spPr>
          <a:xfrm>
            <a:off x="51929" y="80733"/>
            <a:ext cx="4470626" cy="1144459"/>
          </a:xfrm>
        </p:spPr>
        <p:txBody>
          <a:bodyPr/>
          <a:lstStyle/>
          <a:p>
            <a:r>
              <a:rPr lang="en-US" sz="3600" dirty="0"/>
              <a:t>New Website Interface</a:t>
            </a:r>
            <a:endParaRPr lang="en-IN" sz="3600" dirty="0"/>
          </a:p>
        </p:txBody>
      </p:sp>
      <p:sp>
        <p:nvSpPr>
          <p:cNvPr id="3" name="Slide Number Placeholder 2">
            <a:extLst>
              <a:ext uri="{FF2B5EF4-FFF2-40B4-BE49-F238E27FC236}">
                <a16:creationId xmlns:a16="http://schemas.microsoft.com/office/drawing/2014/main" id="{9A9241AB-4352-EFC6-71D5-CEFFF18E75E1}"/>
              </a:ext>
            </a:extLst>
          </p:cNvPr>
          <p:cNvSpPr>
            <a:spLocks noGrp="1"/>
          </p:cNvSpPr>
          <p:nvPr>
            <p:ph type="sldNum" sz="quarter" idx="12"/>
          </p:nvPr>
        </p:nvSpPr>
        <p:spPr/>
        <p:txBody>
          <a:bodyPr/>
          <a:lstStyle/>
          <a:p>
            <a:fld id="{8D0AFDD5-844D-364D-8AEC-50CF4D36D55D}" type="slidenum">
              <a:rPr lang="en-US" noProof="0" smtClean="0"/>
              <a:t>21</a:t>
            </a:fld>
            <a:endParaRPr lang="en-US" noProof="0"/>
          </a:p>
        </p:txBody>
      </p:sp>
      <p:sp>
        <p:nvSpPr>
          <p:cNvPr id="4" name="Footer Placeholder 3">
            <a:extLst>
              <a:ext uri="{FF2B5EF4-FFF2-40B4-BE49-F238E27FC236}">
                <a16:creationId xmlns:a16="http://schemas.microsoft.com/office/drawing/2014/main" id="{99660498-6795-FBAA-8269-CC076F320841}"/>
              </a:ext>
            </a:extLst>
          </p:cNvPr>
          <p:cNvSpPr>
            <a:spLocks noGrp="1"/>
          </p:cNvSpPr>
          <p:nvPr>
            <p:ph type="ftr" sz="quarter" idx="11"/>
          </p:nvPr>
        </p:nvSpPr>
        <p:spPr/>
        <p:txBody>
          <a:bodyPr/>
          <a:lstStyle/>
          <a:p>
            <a:r>
              <a:rPr lang="en-US" noProof="0" dirty="0"/>
              <a:t>Map-Map</a:t>
            </a:r>
          </a:p>
        </p:txBody>
      </p:sp>
      <p:pic>
        <p:nvPicPr>
          <p:cNvPr id="7" name="Picture 6">
            <a:extLst>
              <a:ext uri="{FF2B5EF4-FFF2-40B4-BE49-F238E27FC236}">
                <a16:creationId xmlns:a16="http://schemas.microsoft.com/office/drawing/2014/main" id="{32653BC6-52E4-0EEE-B9C1-E38EE04801FD}"/>
              </a:ext>
            </a:extLst>
          </p:cNvPr>
          <p:cNvPicPr>
            <a:picLocks noChangeAspect="1"/>
          </p:cNvPicPr>
          <p:nvPr/>
        </p:nvPicPr>
        <p:blipFill>
          <a:blip r:embed="rId2"/>
          <a:stretch>
            <a:fillRect/>
          </a:stretch>
        </p:blipFill>
        <p:spPr>
          <a:xfrm>
            <a:off x="1533026" y="1225192"/>
            <a:ext cx="9311987" cy="4951844"/>
          </a:xfrm>
          <a:prstGeom prst="rect">
            <a:avLst/>
          </a:prstGeom>
        </p:spPr>
      </p:pic>
      <p:sp>
        <p:nvSpPr>
          <p:cNvPr id="24" name="TextBox 23">
            <a:extLst>
              <a:ext uri="{FF2B5EF4-FFF2-40B4-BE49-F238E27FC236}">
                <a16:creationId xmlns:a16="http://schemas.microsoft.com/office/drawing/2014/main" id="{2552C468-A03F-7BC5-22C3-6D8134963A81}"/>
              </a:ext>
            </a:extLst>
          </p:cNvPr>
          <p:cNvSpPr txBox="1"/>
          <p:nvPr/>
        </p:nvSpPr>
        <p:spPr>
          <a:xfrm>
            <a:off x="4765347" y="327021"/>
            <a:ext cx="2661306" cy="707886"/>
          </a:xfrm>
          <a:prstGeom prst="rect">
            <a:avLst/>
          </a:prstGeom>
          <a:noFill/>
        </p:spPr>
        <p:txBody>
          <a:bodyPr wrap="none" rtlCol="0">
            <a:spAutoFit/>
          </a:bodyPr>
          <a:lstStyle/>
          <a:p>
            <a:pPr algn="ctr" rtl="0">
              <a:spcBef>
                <a:spcPts val="0"/>
              </a:spcBef>
              <a:spcAft>
                <a:spcPts val="0"/>
              </a:spcAft>
            </a:pPr>
            <a:r>
              <a:rPr lang="en-IN" sz="4000" b="1" i="0" u="none" strike="noStrike" dirty="0">
                <a:solidFill>
                  <a:srgbClr val="000000"/>
                </a:solidFill>
                <a:effectLst/>
              </a:rPr>
              <a:t>Landing Page</a:t>
            </a:r>
            <a:endParaRPr lang="en-IN" sz="4000" b="1" dirty="0">
              <a:effectLst/>
            </a:endParaRPr>
          </a:p>
        </p:txBody>
      </p:sp>
    </p:spTree>
    <p:extLst>
      <p:ext uri="{BB962C8B-B14F-4D97-AF65-F5344CB8AC3E}">
        <p14:creationId xmlns:p14="http://schemas.microsoft.com/office/powerpoint/2010/main" val="7689741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DC875-DB56-16AF-5CC3-541C84F7C709}"/>
              </a:ext>
            </a:extLst>
          </p:cNvPr>
          <p:cNvSpPr>
            <a:spLocks noGrp="1"/>
          </p:cNvSpPr>
          <p:nvPr>
            <p:ph type="title"/>
          </p:nvPr>
        </p:nvSpPr>
        <p:spPr>
          <a:xfrm>
            <a:off x="1139952" y="210208"/>
            <a:ext cx="9912096" cy="1014984"/>
          </a:xfrm>
        </p:spPr>
        <p:txBody>
          <a:bodyPr/>
          <a:lstStyle/>
          <a:p>
            <a:r>
              <a:rPr lang="en-US" dirty="0"/>
              <a:t>Entering Source</a:t>
            </a:r>
            <a:endParaRPr lang="en-IN" dirty="0"/>
          </a:p>
        </p:txBody>
      </p:sp>
      <p:sp>
        <p:nvSpPr>
          <p:cNvPr id="3" name="Slide Number Placeholder 2">
            <a:extLst>
              <a:ext uri="{FF2B5EF4-FFF2-40B4-BE49-F238E27FC236}">
                <a16:creationId xmlns:a16="http://schemas.microsoft.com/office/drawing/2014/main" id="{9A9241AB-4352-EFC6-71D5-CEFFF18E75E1}"/>
              </a:ext>
            </a:extLst>
          </p:cNvPr>
          <p:cNvSpPr>
            <a:spLocks noGrp="1"/>
          </p:cNvSpPr>
          <p:nvPr>
            <p:ph type="sldNum" sz="quarter" idx="12"/>
          </p:nvPr>
        </p:nvSpPr>
        <p:spPr/>
        <p:txBody>
          <a:bodyPr/>
          <a:lstStyle/>
          <a:p>
            <a:fld id="{8D0AFDD5-844D-364D-8AEC-50CF4D36D55D}" type="slidenum">
              <a:rPr lang="en-US" noProof="0" smtClean="0"/>
              <a:t>22</a:t>
            </a:fld>
            <a:endParaRPr lang="en-US" noProof="0"/>
          </a:p>
        </p:txBody>
      </p:sp>
      <p:sp>
        <p:nvSpPr>
          <p:cNvPr id="4" name="Footer Placeholder 3">
            <a:extLst>
              <a:ext uri="{FF2B5EF4-FFF2-40B4-BE49-F238E27FC236}">
                <a16:creationId xmlns:a16="http://schemas.microsoft.com/office/drawing/2014/main" id="{99660498-6795-FBAA-8269-CC076F320841}"/>
              </a:ext>
            </a:extLst>
          </p:cNvPr>
          <p:cNvSpPr>
            <a:spLocks noGrp="1"/>
          </p:cNvSpPr>
          <p:nvPr>
            <p:ph type="ftr" sz="quarter" idx="11"/>
          </p:nvPr>
        </p:nvSpPr>
        <p:spPr/>
        <p:txBody>
          <a:bodyPr/>
          <a:lstStyle/>
          <a:p>
            <a:r>
              <a:rPr lang="en-US" noProof="0" dirty="0"/>
              <a:t>Map-Map</a:t>
            </a:r>
          </a:p>
        </p:txBody>
      </p:sp>
      <p:pic>
        <p:nvPicPr>
          <p:cNvPr id="9" name="Picture 8">
            <a:extLst>
              <a:ext uri="{FF2B5EF4-FFF2-40B4-BE49-F238E27FC236}">
                <a16:creationId xmlns:a16="http://schemas.microsoft.com/office/drawing/2014/main" id="{BF25A566-C995-C9F0-0662-F5EB75869A36}"/>
              </a:ext>
            </a:extLst>
          </p:cNvPr>
          <p:cNvPicPr>
            <a:picLocks noChangeAspect="1"/>
          </p:cNvPicPr>
          <p:nvPr/>
        </p:nvPicPr>
        <p:blipFill>
          <a:blip r:embed="rId2"/>
          <a:stretch>
            <a:fillRect/>
          </a:stretch>
        </p:blipFill>
        <p:spPr>
          <a:xfrm>
            <a:off x="4571528" y="1772196"/>
            <a:ext cx="7338821" cy="3887282"/>
          </a:xfrm>
          <a:prstGeom prst="rect">
            <a:avLst/>
          </a:prstGeom>
        </p:spPr>
      </p:pic>
      <p:pic>
        <p:nvPicPr>
          <p:cNvPr id="10" name="Picture 9">
            <a:extLst>
              <a:ext uri="{FF2B5EF4-FFF2-40B4-BE49-F238E27FC236}">
                <a16:creationId xmlns:a16="http://schemas.microsoft.com/office/drawing/2014/main" id="{D127AF61-96B0-9606-89AB-5386B460D7D6}"/>
              </a:ext>
            </a:extLst>
          </p:cNvPr>
          <p:cNvPicPr>
            <a:picLocks noChangeAspect="1"/>
          </p:cNvPicPr>
          <p:nvPr/>
        </p:nvPicPr>
        <p:blipFill>
          <a:blip r:embed="rId3"/>
          <a:stretch>
            <a:fillRect/>
          </a:stretch>
        </p:blipFill>
        <p:spPr>
          <a:xfrm>
            <a:off x="130976" y="1205379"/>
            <a:ext cx="9459839" cy="5020915"/>
          </a:xfrm>
          <a:prstGeom prst="rect">
            <a:avLst/>
          </a:prstGeom>
        </p:spPr>
      </p:pic>
    </p:spTree>
    <p:extLst>
      <p:ext uri="{BB962C8B-B14F-4D97-AF65-F5344CB8AC3E}">
        <p14:creationId xmlns:p14="http://schemas.microsoft.com/office/powerpoint/2010/main" val="4030801466"/>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DC875-DB56-16AF-5CC3-541C84F7C709}"/>
              </a:ext>
            </a:extLst>
          </p:cNvPr>
          <p:cNvSpPr>
            <a:spLocks noGrp="1"/>
          </p:cNvSpPr>
          <p:nvPr>
            <p:ph type="title"/>
          </p:nvPr>
        </p:nvSpPr>
        <p:spPr>
          <a:xfrm>
            <a:off x="173351" y="210208"/>
            <a:ext cx="10878697" cy="1014984"/>
          </a:xfrm>
        </p:spPr>
        <p:txBody>
          <a:bodyPr/>
          <a:lstStyle/>
          <a:p>
            <a:r>
              <a:rPr lang="en-US" dirty="0"/>
              <a:t>Suggestions for Source</a:t>
            </a:r>
            <a:endParaRPr lang="en-IN" dirty="0"/>
          </a:p>
        </p:txBody>
      </p:sp>
      <p:sp>
        <p:nvSpPr>
          <p:cNvPr id="3" name="Slide Number Placeholder 2">
            <a:extLst>
              <a:ext uri="{FF2B5EF4-FFF2-40B4-BE49-F238E27FC236}">
                <a16:creationId xmlns:a16="http://schemas.microsoft.com/office/drawing/2014/main" id="{9A9241AB-4352-EFC6-71D5-CEFFF18E75E1}"/>
              </a:ext>
            </a:extLst>
          </p:cNvPr>
          <p:cNvSpPr>
            <a:spLocks noGrp="1"/>
          </p:cNvSpPr>
          <p:nvPr>
            <p:ph type="sldNum" sz="quarter" idx="12"/>
          </p:nvPr>
        </p:nvSpPr>
        <p:spPr/>
        <p:txBody>
          <a:bodyPr/>
          <a:lstStyle/>
          <a:p>
            <a:fld id="{8D0AFDD5-844D-364D-8AEC-50CF4D36D55D}" type="slidenum">
              <a:rPr lang="en-US" noProof="0" smtClean="0"/>
              <a:t>23</a:t>
            </a:fld>
            <a:endParaRPr lang="en-US" noProof="0"/>
          </a:p>
        </p:txBody>
      </p:sp>
      <p:sp>
        <p:nvSpPr>
          <p:cNvPr id="4" name="Footer Placeholder 3">
            <a:extLst>
              <a:ext uri="{FF2B5EF4-FFF2-40B4-BE49-F238E27FC236}">
                <a16:creationId xmlns:a16="http://schemas.microsoft.com/office/drawing/2014/main" id="{99660498-6795-FBAA-8269-CC076F320841}"/>
              </a:ext>
            </a:extLst>
          </p:cNvPr>
          <p:cNvSpPr>
            <a:spLocks noGrp="1"/>
          </p:cNvSpPr>
          <p:nvPr>
            <p:ph type="ftr" sz="quarter" idx="11"/>
          </p:nvPr>
        </p:nvSpPr>
        <p:spPr/>
        <p:txBody>
          <a:bodyPr/>
          <a:lstStyle/>
          <a:p>
            <a:r>
              <a:rPr lang="en-US" noProof="0" dirty="0"/>
              <a:t>Map-Map</a:t>
            </a:r>
          </a:p>
        </p:txBody>
      </p:sp>
      <p:pic>
        <p:nvPicPr>
          <p:cNvPr id="10" name="Picture 9">
            <a:extLst>
              <a:ext uri="{FF2B5EF4-FFF2-40B4-BE49-F238E27FC236}">
                <a16:creationId xmlns:a16="http://schemas.microsoft.com/office/drawing/2014/main" id="{D127AF61-96B0-9606-89AB-5386B460D7D6}"/>
              </a:ext>
            </a:extLst>
          </p:cNvPr>
          <p:cNvPicPr>
            <a:picLocks noChangeAspect="1"/>
          </p:cNvPicPr>
          <p:nvPr/>
        </p:nvPicPr>
        <p:blipFill>
          <a:blip r:embed="rId2"/>
          <a:stretch>
            <a:fillRect/>
          </a:stretch>
        </p:blipFill>
        <p:spPr>
          <a:xfrm>
            <a:off x="4228415" y="1719040"/>
            <a:ext cx="7658786" cy="4064986"/>
          </a:xfrm>
          <a:prstGeom prst="rect">
            <a:avLst/>
          </a:prstGeom>
        </p:spPr>
      </p:pic>
      <p:pic>
        <p:nvPicPr>
          <p:cNvPr id="5" name="Picture 4">
            <a:extLst>
              <a:ext uri="{FF2B5EF4-FFF2-40B4-BE49-F238E27FC236}">
                <a16:creationId xmlns:a16="http://schemas.microsoft.com/office/drawing/2014/main" id="{1B7E3670-082B-B499-915A-4B71C1AD825B}"/>
              </a:ext>
            </a:extLst>
          </p:cNvPr>
          <p:cNvPicPr>
            <a:picLocks noChangeAspect="1"/>
          </p:cNvPicPr>
          <p:nvPr/>
        </p:nvPicPr>
        <p:blipFill>
          <a:blip r:embed="rId3"/>
          <a:stretch>
            <a:fillRect/>
          </a:stretch>
        </p:blipFill>
        <p:spPr>
          <a:xfrm>
            <a:off x="173351" y="1225192"/>
            <a:ext cx="9294944" cy="4923416"/>
          </a:xfrm>
          <a:prstGeom prst="rect">
            <a:avLst/>
          </a:prstGeom>
        </p:spPr>
      </p:pic>
    </p:spTree>
    <p:extLst>
      <p:ext uri="{BB962C8B-B14F-4D97-AF65-F5344CB8AC3E}">
        <p14:creationId xmlns:p14="http://schemas.microsoft.com/office/powerpoint/2010/main" val="2080883507"/>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DC875-DB56-16AF-5CC3-541C84F7C709}"/>
              </a:ext>
            </a:extLst>
          </p:cNvPr>
          <p:cNvSpPr>
            <a:spLocks noGrp="1"/>
          </p:cNvSpPr>
          <p:nvPr>
            <p:ph type="title"/>
          </p:nvPr>
        </p:nvSpPr>
        <p:spPr>
          <a:xfrm>
            <a:off x="1139952" y="210208"/>
            <a:ext cx="9912096" cy="1014984"/>
          </a:xfrm>
        </p:spPr>
        <p:txBody>
          <a:bodyPr/>
          <a:lstStyle/>
          <a:p>
            <a:r>
              <a:rPr lang="en-US" dirty="0"/>
              <a:t>Destination on the map</a:t>
            </a:r>
            <a:endParaRPr lang="en-IN" dirty="0"/>
          </a:p>
        </p:txBody>
      </p:sp>
      <p:sp>
        <p:nvSpPr>
          <p:cNvPr id="3" name="Slide Number Placeholder 2">
            <a:extLst>
              <a:ext uri="{FF2B5EF4-FFF2-40B4-BE49-F238E27FC236}">
                <a16:creationId xmlns:a16="http://schemas.microsoft.com/office/drawing/2014/main" id="{9A9241AB-4352-EFC6-71D5-CEFFF18E75E1}"/>
              </a:ext>
            </a:extLst>
          </p:cNvPr>
          <p:cNvSpPr>
            <a:spLocks noGrp="1"/>
          </p:cNvSpPr>
          <p:nvPr>
            <p:ph type="sldNum" sz="quarter" idx="12"/>
          </p:nvPr>
        </p:nvSpPr>
        <p:spPr/>
        <p:txBody>
          <a:bodyPr/>
          <a:lstStyle/>
          <a:p>
            <a:fld id="{8D0AFDD5-844D-364D-8AEC-50CF4D36D55D}" type="slidenum">
              <a:rPr lang="en-US" noProof="0" smtClean="0"/>
              <a:t>24</a:t>
            </a:fld>
            <a:endParaRPr lang="en-US" noProof="0"/>
          </a:p>
        </p:txBody>
      </p:sp>
      <p:sp>
        <p:nvSpPr>
          <p:cNvPr id="4" name="Footer Placeholder 3">
            <a:extLst>
              <a:ext uri="{FF2B5EF4-FFF2-40B4-BE49-F238E27FC236}">
                <a16:creationId xmlns:a16="http://schemas.microsoft.com/office/drawing/2014/main" id="{99660498-6795-FBAA-8269-CC076F320841}"/>
              </a:ext>
            </a:extLst>
          </p:cNvPr>
          <p:cNvSpPr>
            <a:spLocks noGrp="1"/>
          </p:cNvSpPr>
          <p:nvPr>
            <p:ph type="ftr" sz="quarter" idx="11"/>
          </p:nvPr>
        </p:nvSpPr>
        <p:spPr/>
        <p:txBody>
          <a:bodyPr/>
          <a:lstStyle/>
          <a:p>
            <a:r>
              <a:rPr lang="en-US" noProof="0" dirty="0"/>
              <a:t>Map-Map</a:t>
            </a:r>
          </a:p>
        </p:txBody>
      </p:sp>
      <p:pic>
        <p:nvPicPr>
          <p:cNvPr id="9" name="Picture 8">
            <a:extLst>
              <a:ext uri="{FF2B5EF4-FFF2-40B4-BE49-F238E27FC236}">
                <a16:creationId xmlns:a16="http://schemas.microsoft.com/office/drawing/2014/main" id="{4582226A-DA3B-CFAB-EDB5-6DC06C7A78A9}"/>
              </a:ext>
            </a:extLst>
          </p:cNvPr>
          <p:cNvPicPr>
            <a:picLocks noChangeAspect="1"/>
          </p:cNvPicPr>
          <p:nvPr/>
        </p:nvPicPr>
        <p:blipFill>
          <a:blip r:embed="rId2"/>
          <a:stretch>
            <a:fillRect/>
          </a:stretch>
        </p:blipFill>
        <p:spPr>
          <a:xfrm>
            <a:off x="4125410" y="1745363"/>
            <a:ext cx="7310377" cy="3887445"/>
          </a:xfrm>
          <a:prstGeom prst="rect">
            <a:avLst/>
          </a:prstGeom>
        </p:spPr>
      </p:pic>
      <p:pic>
        <p:nvPicPr>
          <p:cNvPr id="10" name="Picture 9">
            <a:extLst>
              <a:ext uri="{FF2B5EF4-FFF2-40B4-BE49-F238E27FC236}">
                <a16:creationId xmlns:a16="http://schemas.microsoft.com/office/drawing/2014/main" id="{106B5D79-877A-9242-0CF3-56C1A95F2A66}"/>
              </a:ext>
            </a:extLst>
          </p:cNvPr>
          <p:cNvPicPr>
            <a:picLocks noChangeAspect="1"/>
          </p:cNvPicPr>
          <p:nvPr/>
        </p:nvPicPr>
        <p:blipFill>
          <a:blip r:embed="rId3"/>
          <a:stretch>
            <a:fillRect/>
          </a:stretch>
        </p:blipFill>
        <p:spPr>
          <a:xfrm>
            <a:off x="243069" y="1225192"/>
            <a:ext cx="9816288" cy="5199565"/>
          </a:xfrm>
          <a:prstGeom prst="rect">
            <a:avLst/>
          </a:prstGeom>
        </p:spPr>
      </p:pic>
    </p:spTree>
    <p:extLst>
      <p:ext uri="{BB962C8B-B14F-4D97-AF65-F5344CB8AC3E}">
        <p14:creationId xmlns:p14="http://schemas.microsoft.com/office/powerpoint/2010/main" val="2656062017"/>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DC875-DB56-16AF-5CC3-541C84F7C709}"/>
              </a:ext>
            </a:extLst>
          </p:cNvPr>
          <p:cNvSpPr>
            <a:spLocks noGrp="1"/>
          </p:cNvSpPr>
          <p:nvPr>
            <p:ph type="title"/>
          </p:nvPr>
        </p:nvSpPr>
        <p:spPr>
          <a:xfrm>
            <a:off x="1139952" y="210208"/>
            <a:ext cx="9912096" cy="1014984"/>
          </a:xfrm>
        </p:spPr>
        <p:txBody>
          <a:bodyPr/>
          <a:lstStyle/>
          <a:p>
            <a:r>
              <a:rPr lang="en-US" dirty="0"/>
              <a:t>To choose the Destination</a:t>
            </a:r>
            <a:endParaRPr lang="en-IN" dirty="0"/>
          </a:p>
        </p:txBody>
      </p:sp>
      <p:sp>
        <p:nvSpPr>
          <p:cNvPr id="3" name="Slide Number Placeholder 2">
            <a:extLst>
              <a:ext uri="{FF2B5EF4-FFF2-40B4-BE49-F238E27FC236}">
                <a16:creationId xmlns:a16="http://schemas.microsoft.com/office/drawing/2014/main" id="{9A9241AB-4352-EFC6-71D5-CEFFF18E75E1}"/>
              </a:ext>
            </a:extLst>
          </p:cNvPr>
          <p:cNvSpPr>
            <a:spLocks noGrp="1"/>
          </p:cNvSpPr>
          <p:nvPr>
            <p:ph type="sldNum" sz="quarter" idx="12"/>
          </p:nvPr>
        </p:nvSpPr>
        <p:spPr/>
        <p:txBody>
          <a:bodyPr/>
          <a:lstStyle/>
          <a:p>
            <a:fld id="{8D0AFDD5-844D-364D-8AEC-50CF4D36D55D}" type="slidenum">
              <a:rPr lang="en-US" noProof="0" smtClean="0"/>
              <a:t>25</a:t>
            </a:fld>
            <a:endParaRPr lang="en-US" noProof="0"/>
          </a:p>
        </p:txBody>
      </p:sp>
      <p:sp>
        <p:nvSpPr>
          <p:cNvPr id="4" name="Footer Placeholder 3">
            <a:extLst>
              <a:ext uri="{FF2B5EF4-FFF2-40B4-BE49-F238E27FC236}">
                <a16:creationId xmlns:a16="http://schemas.microsoft.com/office/drawing/2014/main" id="{99660498-6795-FBAA-8269-CC076F320841}"/>
              </a:ext>
            </a:extLst>
          </p:cNvPr>
          <p:cNvSpPr>
            <a:spLocks noGrp="1"/>
          </p:cNvSpPr>
          <p:nvPr>
            <p:ph type="ftr" sz="quarter" idx="11"/>
          </p:nvPr>
        </p:nvSpPr>
        <p:spPr/>
        <p:txBody>
          <a:bodyPr/>
          <a:lstStyle/>
          <a:p>
            <a:r>
              <a:rPr lang="en-US" noProof="0" dirty="0"/>
              <a:t>Map-Map</a:t>
            </a:r>
          </a:p>
        </p:txBody>
      </p:sp>
      <p:pic>
        <p:nvPicPr>
          <p:cNvPr id="10" name="Picture 9">
            <a:extLst>
              <a:ext uri="{FF2B5EF4-FFF2-40B4-BE49-F238E27FC236}">
                <a16:creationId xmlns:a16="http://schemas.microsoft.com/office/drawing/2014/main" id="{106B5D79-877A-9242-0CF3-56C1A95F2A66}"/>
              </a:ext>
            </a:extLst>
          </p:cNvPr>
          <p:cNvPicPr>
            <a:picLocks noChangeAspect="1"/>
          </p:cNvPicPr>
          <p:nvPr/>
        </p:nvPicPr>
        <p:blipFill>
          <a:blip r:embed="rId2"/>
          <a:stretch>
            <a:fillRect/>
          </a:stretch>
        </p:blipFill>
        <p:spPr>
          <a:xfrm>
            <a:off x="4213185" y="1531986"/>
            <a:ext cx="7419372" cy="3929949"/>
          </a:xfrm>
          <a:prstGeom prst="rect">
            <a:avLst/>
          </a:prstGeom>
        </p:spPr>
      </p:pic>
      <p:pic>
        <p:nvPicPr>
          <p:cNvPr id="5" name="Picture 4">
            <a:extLst>
              <a:ext uri="{FF2B5EF4-FFF2-40B4-BE49-F238E27FC236}">
                <a16:creationId xmlns:a16="http://schemas.microsoft.com/office/drawing/2014/main" id="{D1D02A00-484A-F724-705D-7408B8241020}"/>
              </a:ext>
            </a:extLst>
          </p:cNvPr>
          <p:cNvPicPr>
            <a:picLocks noChangeAspect="1"/>
          </p:cNvPicPr>
          <p:nvPr/>
        </p:nvPicPr>
        <p:blipFill>
          <a:blip r:embed="rId3"/>
          <a:stretch>
            <a:fillRect/>
          </a:stretch>
        </p:blipFill>
        <p:spPr>
          <a:xfrm>
            <a:off x="153203" y="1055160"/>
            <a:ext cx="9816288" cy="5220015"/>
          </a:xfrm>
          <a:prstGeom prst="rect">
            <a:avLst/>
          </a:prstGeom>
        </p:spPr>
      </p:pic>
    </p:spTree>
    <p:extLst>
      <p:ext uri="{BB962C8B-B14F-4D97-AF65-F5344CB8AC3E}">
        <p14:creationId xmlns:p14="http://schemas.microsoft.com/office/powerpoint/2010/main" val="2594104485"/>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DC875-DB56-16AF-5CC3-541C84F7C709}"/>
              </a:ext>
            </a:extLst>
          </p:cNvPr>
          <p:cNvSpPr>
            <a:spLocks noGrp="1"/>
          </p:cNvSpPr>
          <p:nvPr>
            <p:ph type="title"/>
          </p:nvPr>
        </p:nvSpPr>
        <p:spPr>
          <a:xfrm>
            <a:off x="1139952" y="210208"/>
            <a:ext cx="9912096" cy="1014984"/>
          </a:xfrm>
        </p:spPr>
        <p:txBody>
          <a:bodyPr/>
          <a:lstStyle/>
          <a:p>
            <a:r>
              <a:rPr lang="en-US" dirty="0"/>
              <a:t>Entering Destination</a:t>
            </a:r>
            <a:endParaRPr lang="en-IN" dirty="0"/>
          </a:p>
        </p:txBody>
      </p:sp>
      <p:sp>
        <p:nvSpPr>
          <p:cNvPr id="3" name="Slide Number Placeholder 2">
            <a:extLst>
              <a:ext uri="{FF2B5EF4-FFF2-40B4-BE49-F238E27FC236}">
                <a16:creationId xmlns:a16="http://schemas.microsoft.com/office/drawing/2014/main" id="{9A9241AB-4352-EFC6-71D5-CEFFF18E75E1}"/>
              </a:ext>
            </a:extLst>
          </p:cNvPr>
          <p:cNvSpPr>
            <a:spLocks noGrp="1"/>
          </p:cNvSpPr>
          <p:nvPr>
            <p:ph type="sldNum" sz="quarter" idx="12"/>
          </p:nvPr>
        </p:nvSpPr>
        <p:spPr/>
        <p:txBody>
          <a:bodyPr/>
          <a:lstStyle/>
          <a:p>
            <a:fld id="{8D0AFDD5-844D-364D-8AEC-50CF4D36D55D}" type="slidenum">
              <a:rPr lang="en-US" noProof="0" smtClean="0"/>
              <a:t>26</a:t>
            </a:fld>
            <a:endParaRPr lang="en-US" noProof="0"/>
          </a:p>
        </p:txBody>
      </p:sp>
      <p:sp>
        <p:nvSpPr>
          <p:cNvPr id="4" name="Footer Placeholder 3">
            <a:extLst>
              <a:ext uri="{FF2B5EF4-FFF2-40B4-BE49-F238E27FC236}">
                <a16:creationId xmlns:a16="http://schemas.microsoft.com/office/drawing/2014/main" id="{99660498-6795-FBAA-8269-CC076F320841}"/>
              </a:ext>
            </a:extLst>
          </p:cNvPr>
          <p:cNvSpPr>
            <a:spLocks noGrp="1"/>
          </p:cNvSpPr>
          <p:nvPr>
            <p:ph type="ftr" sz="quarter" idx="11"/>
          </p:nvPr>
        </p:nvSpPr>
        <p:spPr/>
        <p:txBody>
          <a:bodyPr/>
          <a:lstStyle/>
          <a:p>
            <a:r>
              <a:rPr lang="en-US" noProof="0" dirty="0"/>
              <a:t>Map-Map</a:t>
            </a:r>
          </a:p>
        </p:txBody>
      </p:sp>
      <p:pic>
        <p:nvPicPr>
          <p:cNvPr id="9" name="Picture 8">
            <a:extLst>
              <a:ext uri="{FF2B5EF4-FFF2-40B4-BE49-F238E27FC236}">
                <a16:creationId xmlns:a16="http://schemas.microsoft.com/office/drawing/2014/main" id="{1B7B25AC-1A89-AC16-6EED-0528723FD2C6}"/>
              </a:ext>
            </a:extLst>
          </p:cNvPr>
          <p:cNvPicPr>
            <a:picLocks noChangeAspect="1"/>
          </p:cNvPicPr>
          <p:nvPr/>
        </p:nvPicPr>
        <p:blipFill>
          <a:blip r:embed="rId2"/>
          <a:stretch>
            <a:fillRect/>
          </a:stretch>
        </p:blipFill>
        <p:spPr>
          <a:xfrm>
            <a:off x="4212716" y="1849448"/>
            <a:ext cx="7524014" cy="3985376"/>
          </a:xfrm>
          <a:prstGeom prst="rect">
            <a:avLst/>
          </a:prstGeom>
        </p:spPr>
      </p:pic>
      <p:pic>
        <p:nvPicPr>
          <p:cNvPr id="10" name="Picture 9">
            <a:extLst>
              <a:ext uri="{FF2B5EF4-FFF2-40B4-BE49-F238E27FC236}">
                <a16:creationId xmlns:a16="http://schemas.microsoft.com/office/drawing/2014/main" id="{4FE4C86F-AB5A-3541-30A6-DFA9134ED7BB}"/>
              </a:ext>
            </a:extLst>
          </p:cNvPr>
          <p:cNvPicPr>
            <a:picLocks noChangeAspect="1"/>
          </p:cNvPicPr>
          <p:nvPr/>
        </p:nvPicPr>
        <p:blipFill>
          <a:blip r:embed="rId3"/>
          <a:stretch>
            <a:fillRect/>
          </a:stretch>
        </p:blipFill>
        <p:spPr>
          <a:xfrm>
            <a:off x="243069" y="1264148"/>
            <a:ext cx="9136407" cy="4853716"/>
          </a:xfrm>
          <a:prstGeom prst="rect">
            <a:avLst/>
          </a:prstGeom>
        </p:spPr>
      </p:pic>
    </p:spTree>
    <p:extLst>
      <p:ext uri="{BB962C8B-B14F-4D97-AF65-F5344CB8AC3E}">
        <p14:creationId xmlns:p14="http://schemas.microsoft.com/office/powerpoint/2010/main" val="1216318049"/>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DC875-DB56-16AF-5CC3-541C84F7C709}"/>
              </a:ext>
            </a:extLst>
          </p:cNvPr>
          <p:cNvSpPr>
            <a:spLocks noGrp="1"/>
          </p:cNvSpPr>
          <p:nvPr>
            <p:ph type="title"/>
          </p:nvPr>
        </p:nvSpPr>
        <p:spPr>
          <a:xfrm>
            <a:off x="196771" y="210208"/>
            <a:ext cx="11910348" cy="1014984"/>
          </a:xfrm>
        </p:spPr>
        <p:txBody>
          <a:bodyPr/>
          <a:lstStyle/>
          <a:p>
            <a:r>
              <a:rPr lang="en-US" dirty="0"/>
              <a:t>Destination Found on the Map</a:t>
            </a:r>
            <a:endParaRPr lang="en-IN" dirty="0"/>
          </a:p>
        </p:txBody>
      </p:sp>
      <p:sp>
        <p:nvSpPr>
          <p:cNvPr id="3" name="Slide Number Placeholder 2">
            <a:extLst>
              <a:ext uri="{FF2B5EF4-FFF2-40B4-BE49-F238E27FC236}">
                <a16:creationId xmlns:a16="http://schemas.microsoft.com/office/drawing/2014/main" id="{9A9241AB-4352-EFC6-71D5-CEFFF18E75E1}"/>
              </a:ext>
            </a:extLst>
          </p:cNvPr>
          <p:cNvSpPr>
            <a:spLocks noGrp="1"/>
          </p:cNvSpPr>
          <p:nvPr>
            <p:ph type="sldNum" sz="quarter" idx="12"/>
          </p:nvPr>
        </p:nvSpPr>
        <p:spPr/>
        <p:txBody>
          <a:bodyPr/>
          <a:lstStyle/>
          <a:p>
            <a:fld id="{8D0AFDD5-844D-364D-8AEC-50CF4D36D55D}" type="slidenum">
              <a:rPr lang="en-US" noProof="0" smtClean="0"/>
              <a:t>27</a:t>
            </a:fld>
            <a:endParaRPr lang="en-US" noProof="0"/>
          </a:p>
        </p:txBody>
      </p:sp>
      <p:sp>
        <p:nvSpPr>
          <p:cNvPr id="4" name="Footer Placeholder 3">
            <a:extLst>
              <a:ext uri="{FF2B5EF4-FFF2-40B4-BE49-F238E27FC236}">
                <a16:creationId xmlns:a16="http://schemas.microsoft.com/office/drawing/2014/main" id="{99660498-6795-FBAA-8269-CC076F320841}"/>
              </a:ext>
            </a:extLst>
          </p:cNvPr>
          <p:cNvSpPr>
            <a:spLocks noGrp="1"/>
          </p:cNvSpPr>
          <p:nvPr>
            <p:ph type="ftr" sz="quarter" idx="11"/>
          </p:nvPr>
        </p:nvSpPr>
        <p:spPr/>
        <p:txBody>
          <a:bodyPr/>
          <a:lstStyle/>
          <a:p>
            <a:r>
              <a:rPr lang="en-US" noProof="0" dirty="0"/>
              <a:t>Map-Map</a:t>
            </a:r>
          </a:p>
        </p:txBody>
      </p:sp>
      <p:pic>
        <p:nvPicPr>
          <p:cNvPr id="10" name="Picture 9">
            <a:extLst>
              <a:ext uri="{FF2B5EF4-FFF2-40B4-BE49-F238E27FC236}">
                <a16:creationId xmlns:a16="http://schemas.microsoft.com/office/drawing/2014/main" id="{4FE4C86F-AB5A-3541-30A6-DFA9134ED7BB}"/>
              </a:ext>
            </a:extLst>
          </p:cNvPr>
          <p:cNvPicPr>
            <a:picLocks noChangeAspect="1"/>
          </p:cNvPicPr>
          <p:nvPr/>
        </p:nvPicPr>
        <p:blipFill>
          <a:blip r:embed="rId2"/>
          <a:stretch>
            <a:fillRect/>
          </a:stretch>
        </p:blipFill>
        <p:spPr>
          <a:xfrm>
            <a:off x="4537278" y="1733130"/>
            <a:ext cx="7014258" cy="3726324"/>
          </a:xfrm>
          <a:prstGeom prst="rect">
            <a:avLst/>
          </a:prstGeom>
        </p:spPr>
      </p:pic>
      <p:pic>
        <p:nvPicPr>
          <p:cNvPr id="5" name="Picture 4">
            <a:extLst>
              <a:ext uri="{FF2B5EF4-FFF2-40B4-BE49-F238E27FC236}">
                <a16:creationId xmlns:a16="http://schemas.microsoft.com/office/drawing/2014/main" id="{D62147B4-47CB-5B71-401B-4331E2F3CA48}"/>
              </a:ext>
            </a:extLst>
          </p:cNvPr>
          <p:cNvPicPr>
            <a:picLocks noChangeAspect="1"/>
          </p:cNvPicPr>
          <p:nvPr/>
        </p:nvPicPr>
        <p:blipFill>
          <a:blip r:embed="rId3"/>
          <a:stretch>
            <a:fillRect/>
          </a:stretch>
        </p:blipFill>
        <p:spPr>
          <a:xfrm>
            <a:off x="196771" y="1225192"/>
            <a:ext cx="9163356" cy="4853715"/>
          </a:xfrm>
          <a:prstGeom prst="rect">
            <a:avLst/>
          </a:prstGeom>
        </p:spPr>
      </p:pic>
    </p:spTree>
    <p:extLst>
      <p:ext uri="{BB962C8B-B14F-4D97-AF65-F5344CB8AC3E}">
        <p14:creationId xmlns:p14="http://schemas.microsoft.com/office/powerpoint/2010/main" val="4019671850"/>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413EA-8329-4DC6-779F-0D50B0FD22DA}"/>
              </a:ext>
            </a:extLst>
          </p:cNvPr>
          <p:cNvSpPr>
            <a:spLocks noGrp="1"/>
          </p:cNvSpPr>
          <p:nvPr>
            <p:ph type="title"/>
          </p:nvPr>
        </p:nvSpPr>
        <p:spPr/>
        <p:txBody>
          <a:bodyPr/>
          <a:lstStyle/>
          <a:p>
            <a:r>
              <a:rPr lang="en-US" dirty="0"/>
              <a:t>Tech Stack</a:t>
            </a:r>
            <a:endParaRPr lang="en-IN" dirty="0"/>
          </a:p>
        </p:txBody>
      </p:sp>
      <p:sp>
        <p:nvSpPr>
          <p:cNvPr id="3" name="Slide Number Placeholder 2">
            <a:extLst>
              <a:ext uri="{FF2B5EF4-FFF2-40B4-BE49-F238E27FC236}">
                <a16:creationId xmlns:a16="http://schemas.microsoft.com/office/drawing/2014/main" id="{AC263A24-1BF9-79EC-70AB-1634B1C6C224}"/>
              </a:ext>
            </a:extLst>
          </p:cNvPr>
          <p:cNvSpPr>
            <a:spLocks noGrp="1"/>
          </p:cNvSpPr>
          <p:nvPr>
            <p:ph type="sldNum" sz="quarter" idx="12"/>
          </p:nvPr>
        </p:nvSpPr>
        <p:spPr/>
        <p:txBody>
          <a:bodyPr/>
          <a:lstStyle/>
          <a:p>
            <a:fld id="{8D0AFDD5-844D-364D-8AEC-50CF4D36D55D}" type="slidenum">
              <a:rPr lang="en-US" noProof="0" smtClean="0"/>
              <a:t>28</a:t>
            </a:fld>
            <a:endParaRPr lang="en-US" noProof="0"/>
          </a:p>
        </p:txBody>
      </p:sp>
      <p:sp>
        <p:nvSpPr>
          <p:cNvPr id="4" name="Footer Placeholder 3">
            <a:extLst>
              <a:ext uri="{FF2B5EF4-FFF2-40B4-BE49-F238E27FC236}">
                <a16:creationId xmlns:a16="http://schemas.microsoft.com/office/drawing/2014/main" id="{41F65494-F8E2-1BDE-2311-7F5326C35A60}"/>
              </a:ext>
            </a:extLst>
          </p:cNvPr>
          <p:cNvSpPr>
            <a:spLocks noGrp="1"/>
          </p:cNvSpPr>
          <p:nvPr>
            <p:ph type="ftr" sz="quarter" idx="11"/>
          </p:nvPr>
        </p:nvSpPr>
        <p:spPr/>
        <p:txBody>
          <a:bodyPr/>
          <a:lstStyle/>
          <a:p>
            <a:r>
              <a:rPr lang="en-US" noProof="0"/>
              <a:t>Presentation title</a:t>
            </a:r>
          </a:p>
        </p:txBody>
      </p:sp>
      <p:sp>
        <p:nvSpPr>
          <p:cNvPr id="5" name="Date Placeholder 4">
            <a:extLst>
              <a:ext uri="{FF2B5EF4-FFF2-40B4-BE49-F238E27FC236}">
                <a16:creationId xmlns:a16="http://schemas.microsoft.com/office/drawing/2014/main" id="{668DD2A8-FC5B-A6AF-698B-F523398A563F}"/>
              </a:ext>
            </a:extLst>
          </p:cNvPr>
          <p:cNvSpPr>
            <a:spLocks noGrp="1"/>
          </p:cNvSpPr>
          <p:nvPr>
            <p:ph type="dt" sz="half" idx="10"/>
          </p:nvPr>
        </p:nvSpPr>
        <p:spPr/>
        <p:txBody>
          <a:bodyPr/>
          <a:lstStyle/>
          <a:p>
            <a:r>
              <a:rPr lang="en-US" noProof="0"/>
              <a:t>20XX</a:t>
            </a:r>
          </a:p>
        </p:txBody>
      </p:sp>
      <p:pic>
        <p:nvPicPr>
          <p:cNvPr id="6" name="Picture 2">
            <a:extLst>
              <a:ext uri="{FF2B5EF4-FFF2-40B4-BE49-F238E27FC236}">
                <a16:creationId xmlns:a16="http://schemas.microsoft.com/office/drawing/2014/main" id="{8824EDC7-0E38-21B8-FCCE-7106A11C93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556" y="684905"/>
            <a:ext cx="3230137" cy="1684286"/>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34171A8D-A041-0332-1048-AD904623DC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7000" y="1553109"/>
            <a:ext cx="3792157" cy="252732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35BECA07-0639-E80A-8C7F-ECC8E5A5F0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18076" y="427412"/>
            <a:ext cx="2743200" cy="27432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176701B9-917F-A4BA-2A5E-1A5236E46F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0601" y="2593641"/>
            <a:ext cx="4009320" cy="2004660"/>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a:extLst>
              <a:ext uri="{FF2B5EF4-FFF2-40B4-BE49-F238E27FC236}">
                <a16:creationId xmlns:a16="http://schemas.microsoft.com/office/drawing/2014/main" id="{45662DD6-0A5F-95F0-566F-D02F28D48AA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8200" y="4806938"/>
            <a:ext cx="4299522" cy="1174531"/>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a:extLst>
              <a:ext uri="{FF2B5EF4-FFF2-40B4-BE49-F238E27FC236}">
                <a16:creationId xmlns:a16="http://schemas.microsoft.com/office/drawing/2014/main" id="{46F02798-E6CF-300A-A628-7FB0D4CF5E1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96000" y="4229785"/>
            <a:ext cx="3281778" cy="19017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46209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AD6B-0EBB-7092-13C6-240F8A4A4E99}"/>
              </a:ext>
            </a:extLst>
          </p:cNvPr>
          <p:cNvSpPr>
            <a:spLocks noGrp="1"/>
          </p:cNvSpPr>
          <p:nvPr>
            <p:ph type="title"/>
          </p:nvPr>
        </p:nvSpPr>
        <p:spPr>
          <a:xfrm>
            <a:off x="1203960" y="187907"/>
            <a:ext cx="2484864" cy="930234"/>
          </a:xfrm>
        </p:spPr>
        <p:txBody>
          <a:bodyPr/>
          <a:lstStyle/>
          <a:p>
            <a:r>
              <a:rPr lang="en-US" altLang="zh-CN" dirty="0"/>
              <a:t>Summary</a:t>
            </a:r>
            <a:br>
              <a:rPr lang="en-US" dirty="0"/>
            </a:br>
            <a:endParaRPr lang="en-US" dirty="0"/>
          </a:p>
        </p:txBody>
      </p:sp>
      <p:sp>
        <p:nvSpPr>
          <p:cNvPr id="3" name="Content Placeholder 2">
            <a:extLst>
              <a:ext uri="{FF2B5EF4-FFF2-40B4-BE49-F238E27FC236}">
                <a16:creationId xmlns:a16="http://schemas.microsoft.com/office/drawing/2014/main" id="{DFAA7609-6E6A-B996-BC29-F9AA857D7B35}"/>
              </a:ext>
            </a:extLst>
          </p:cNvPr>
          <p:cNvSpPr>
            <a:spLocks noGrp="1"/>
          </p:cNvSpPr>
          <p:nvPr>
            <p:ph idx="1"/>
          </p:nvPr>
        </p:nvSpPr>
        <p:spPr>
          <a:xfrm>
            <a:off x="838201" y="791738"/>
            <a:ext cx="10268414" cy="4928838"/>
          </a:xfrm>
        </p:spPr>
        <p:txBody>
          <a:bodyPr/>
          <a:lstStyle/>
          <a:p>
            <a:r>
              <a:rPr lang="en-US" sz="2400" b="1" dirty="0"/>
              <a:t>Map-Map, a Progressive Web Application, focuses on efficient pathfinding using Dijkstra's algorithm for optimal route calculation in the Oshawa Driveway Network. Dijkstra's algorithm, a graph search algorithm, utilizes a greedy approach and priority queue to iteratively determine the shortest path between a source vertex and all others. The Oshawa Driveway Network, sourced from Open Streets Maps, serves as the foundation, with key data stored and optimized in Neo4j </a:t>
            </a:r>
            <a:r>
              <a:rPr lang="en-US" sz="2400" b="1" dirty="0" err="1"/>
              <a:t>GraphDB</a:t>
            </a:r>
            <a:r>
              <a:rPr lang="en-US" sz="2400" b="1" dirty="0"/>
              <a:t> for seamless pathfinding. The application boasts user authentication, a central dashboard, and features like auto-fill suggestions, location pinning, and dynamic route visualization. Future plans include real-time traffic updates, user profiles, offline functionality, and feedback mechanisms. In summary, </a:t>
            </a:r>
            <a:r>
              <a:rPr lang="en-US" sz="2400" b="1" dirty="0" err="1"/>
              <a:t>MapMap</a:t>
            </a:r>
            <a:r>
              <a:rPr lang="en-US" sz="2400" b="1" dirty="0"/>
              <a:t> integrates advanced pathfinding algorithms with user-centric features, offering a comprehensive solution for efficient route planning in Oshawa's driveway network, empowered by the scalability and real-time capabilities of Neo4j.</a:t>
            </a:r>
          </a:p>
        </p:txBody>
      </p:sp>
      <p:sp>
        <p:nvSpPr>
          <p:cNvPr id="15" name="Slide Number Placeholder 14">
            <a:extLst>
              <a:ext uri="{FF2B5EF4-FFF2-40B4-BE49-F238E27FC236}">
                <a16:creationId xmlns:a16="http://schemas.microsoft.com/office/drawing/2014/main" id="{EA450CD4-3018-DBCF-3A32-B72A7DCFA11F}"/>
              </a:ext>
            </a:extLst>
          </p:cNvPr>
          <p:cNvSpPr>
            <a:spLocks noGrp="1"/>
          </p:cNvSpPr>
          <p:nvPr>
            <p:ph type="sldNum" sz="quarter" idx="18"/>
          </p:nvPr>
        </p:nvSpPr>
        <p:spPr/>
        <p:txBody>
          <a:bodyPr/>
          <a:lstStyle/>
          <a:p>
            <a:fld id="{8D0AFDD5-844D-364D-8AEC-50CF4D36D55D}" type="slidenum">
              <a:rPr lang="en-US" smtClean="0"/>
              <a:pPr/>
              <a:t>29</a:t>
            </a:fld>
            <a:endParaRPr lang="en-US" dirty="0"/>
          </a:p>
        </p:txBody>
      </p:sp>
    </p:spTree>
    <p:extLst>
      <p:ext uri="{BB962C8B-B14F-4D97-AF65-F5344CB8AC3E}">
        <p14:creationId xmlns:p14="http://schemas.microsoft.com/office/powerpoint/2010/main" val="591722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r>
              <a:rPr lang="en-US" dirty="0"/>
              <a:t>Introduction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833718" y="2770094"/>
            <a:ext cx="6526306" cy="2868706"/>
          </a:xfrm>
        </p:spPr>
        <p:txBody>
          <a:bodyPr/>
          <a:lstStyle/>
          <a:p>
            <a:r>
              <a:rPr lang="en-US" dirty="0"/>
              <a:t>It is a Progressive Web Application  </a:t>
            </a:r>
          </a:p>
          <a:p>
            <a:pPr marL="340614" indent="-285750">
              <a:buFont typeface="Arial" panose="020B0604020202020204" pitchFamily="34" charset="0"/>
              <a:buChar char="•"/>
            </a:pPr>
            <a:r>
              <a:rPr lang="en-US" dirty="0"/>
              <a:t>Pathfinding, often used in computer applications, involves finding the shortest route between two points and is a practical approach to solving mazes. This field of  study relies heavily on A* or Dijkstra's algorithm, which calculates the shortest path in a weighted graph. </a:t>
            </a:r>
          </a:p>
          <a:p>
            <a:pPr marL="340614" indent="-285750">
              <a:buFont typeface="Arial" panose="020B0604020202020204" pitchFamily="34" charset="0"/>
              <a:buChar char="•"/>
            </a:pPr>
            <a:r>
              <a:rPr lang="en-US" dirty="0"/>
              <a:t>It is closely linked to the shortest path problem in graph theory, where the goal is to determine the path that optimally fulfills certain criteria, such as being the shortest, most cost-effective, or quickest route, between two points within a complex network.</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3</a:t>
            </a:fld>
            <a:endParaRPr lang="en-US" dirty="0"/>
          </a:p>
        </p:txBody>
      </p:sp>
      <p:sp>
        <p:nvSpPr>
          <p:cNvPr id="5" name="Picture Placeholder 4">
            <a:extLst>
              <a:ext uri="{FF2B5EF4-FFF2-40B4-BE49-F238E27FC236}">
                <a16:creationId xmlns:a16="http://schemas.microsoft.com/office/drawing/2014/main" id="{8E7336BF-7F49-509F-AAD3-C9D42EC3ADE5}"/>
              </a:ext>
            </a:extLst>
          </p:cNvPr>
          <p:cNvSpPr>
            <a:spLocks noGrp="1"/>
          </p:cNvSpPr>
          <p:nvPr>
            <p:ph type="pic" sz="quarter" idx="13"/>
          </p:nvPr>
        </p:nvSpPr>
        <p:spPr/>
      </p:sp>
      <p:pic>
        <p:nvPicPr>
          <p:cNvPr id="2054" name="Picture 6">
            <a:extLst>
              <a:ext uri="{FF2B5EF4-FFF2-40B4-BE49-F238E27FC236}">
                <a16:creationId xmlns:a16="http://schemas.microsoft.com/office/drawing/2014/main" id="{6D782C91-1238-FCB0-1BB0-8B18A2751507}"/>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val="0"/>
              </a:ext>
            </a:extLst>
          </a:blip>
          <a:srcRect/>
          <a:stretch>
            <a:fillRect/>
          </a:stretch>
        </p:blipFill>
        <p:spPr bwMode="auto">
          <a:xfrm>
            <a:off x="7705493" y="2074127"/>
            <a:ext cx="4285834" cy="3120972"/>
          </a:xfrm>
          <a:prstGeom prst="rect">
            <a:avLst/>
          </a:prstGeom>
          <a:solidFill>
            <a:srgbClr val="FFFFFF">
              <a:shade val="85000"/>
            </a:srgbClr>
          </a:solidFill>
          <a:ln w="88900" cap="sq">
            <a:solidFill>
              <a:srgbClr val="002060"/>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00028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a:xfrm>
            <a:off x="3659124" y="2931966"/>
            <a:ext cx="4873752" cy="1709928"/>
          </a:xfrm>
        </p:spPr>
        <p:txBody>
          <a:bodyPr/>
          <a:lstStyle/>
          <a:p>
            <a:r>
              <a:rPr lang="en-US" dirty="0"/>
              <a:t>Thank you</a:t>
            </a:r>
          </a:p>
        </p:txBody>
      </p:sp>
    </p:spTree>
    <p:extLst>
      <p:ext uri="{BB962C8B-B14F-4D97-AF65-F5344CB8AC3E}">
        <p14:creationId xmlns:p14="http://schemas.microsoft.com/office/powerpoint/2010/main" val="2397583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a:xfrm>
            <a:off x="224118" y="188259"/>
            <a:ext cx="4572000" cy="4091133"/>
          </a:xfrm>
        </p:spPr>
        <p:txBody>
          <a:bodyPr/>
          <a:lstStyle/>
          <a:p>
            <a:r>
              <a:rPr lang="en-US" dirty="0"/>
              <a:t>Dijkstra's Algorithm Integration</a:t>
            </a:r>
          </a:p>
        </p:txBody>
      </p:sp>
      <p:sp>
        <p:nvSpPr>
          <p:cNvPr id="11" name="Text Placeholder 10">
            <a:extLst>
              <a:ext uri="{FF2B5EF4-FFF2-40B4-BE49-F238E27FC236}">
                <a16:creationId xmlns:a16="http://schemas.microsoft.com/office/drawing/2014/main" id="{15C5FD85-E72E-D48C-0D76-91EA628295DE}"/>
              </a:ext>
            </a:extLst>
          </p:cNvPr>
          <p:cNvSpPr>
            <a:spLocks noGrp="1"/>
          </p:cNvSpPr>
          <p:nvPr>
            <p:ph type="body" idx="1"/>
          </p:nvPr>
        </p:nvSpPr>
        <p:spPr>
          <a:xfrm>
            <a:off x="224118" y="3038855"/>
            <a:ext cx="4652682" cy="3702603"/>
          </a:xfrm>
        </p:spPr>
        <p:txBody>
          <a:bodyPr/>
          <a:lstStyle/>
          <a:p>
            <a:r>
              <a:rPr lang="en-US" b="0" i="0" dirty="0">
                <a:effectLst/>
                <a:latin typeface="Nunito" panose="020F0502020204030204" pitchFamily="2" charset="0"/>
              </a:rPr>
              <a:t>The algorithm maintains a set of visited vertices and a set of unvisited vertices. It starts at the source vertex and iteratively selects the unvisited vertex with the smallest tentative distance from the source. It then visits the neighbors of this vertex and updates their tentative distances if a shorter path is found. This process continues until the destination vertex is reached, or all reachable vertices have been visited.</a:t>
            </a:r>
            <a:endParaRPr lang="en-US" altLang="zh-CN" dirty="0"/>
          </a:p>
        </p:txBody>
      </p:sp>
      <p:sp>
        <p:nvSpPr>
          <p:cNvPr id="3" name="Oval 2">
            <a:extLst>
              <a:ext uri="{FF2B5EF4-FFF2-40B4-BE49-F238E27FC236}">
                <a16:creationId xmlns:a16="http://schemas.microsoft.com/office/drawing/2014/main" id="{A93543D6-BEB6-047D-DDA3-49720260B07E}"/>
              </a:ext>
            </a:extLst>
          </p:cNvPr>
          <p:cNvSpPr/>
          <p:nvPr/>
        </p:nvSpPr>
        <p:spPr>
          <a:xfrm>
            <a:off x="4616605" y="188259"/>
            <a:ext cx="7351277" cy="6481482"/>
          </a:xfrm>
          <a:prstGeom prst="ellips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pic>
        <p:nvPicPr>
          <p:cNvPr id="7170" name="Picture 2">
            <a:extLst>
              <a:ext uri="{FF2B5EF4-FFF2-40B4-BE49-F238E27FC236}">
                <a16:creationId xmlns:a16="http://schemas.microsoft.com/office/drawing/2014/main" id="{692EF3AF-E324-5916-06AB-10C5925DCD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77567" y="1456466"/>
            <a:ext cx="6229352" cy="42641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226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a:xfrm>
            <a:off x="189186" y="512064"/>
            <a:ext cx="11887200" cy="1014984"/>
          </a:xfrm>
        </p:spPr>
        <p:txBody>
          <a:bodyPr/>
          <a:lstStyle/>
          <a:p>
            <a:r>
              <a:rPr lang="en-US" dirty="0"/>
              <a:t>Use Case in Route Planning</a:t>
            </a: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5</a:t>
            </a:fld>
            <a:endParaRPr lang="en-US" dirty="0"/>
          </a:p>
        </p:txBody>
      </p:sp>
      <p:sp>
        <p:nvSpPr>
          <p:cNvPr id="3" name="Footer Placeholder 2">
            <a:extLst>
              <a:ext uri="{FF2B5EF4-FFF2-40B4-BE49-F238E27FC236}">
                <a16:creationId xmlns:a16="http://schemas.microsoft.com/office/drawing/2014/main" id="{B334037D-4CE3-17DC-7A2A-64E8120A9B43}"/>
              </a:ext>
            </a:extLst>
          </p:cNvPr>
          <p:cNvSpPr>
            <a:spLocks noGrp="1"/>
          </p:cNvSpPr>
          <p:nvPr>
            <p:ph type="ftr" sz="quarter" idx="11"/>
          </p:nvPr>
        </p:nvSpPr>
        <p:spPr/>
        <p:txBody>
          <a:bodyPr/>
          <a:lstStyle/>
          <a:p>
            <a:r>
              <a:rPr lang="en-US" dirty="0"/>
              <a:t>Map-Map</a:t>
            </a:r>
          </a:p>
        </p:txBody>
      </p:sp>
      <p:sp>
        <p:nvSpPr>
          <p:cNvPr id="6" name="Content Placeholder 5">
            <a:extLst>
              <a:ext uri="{FF2B5EF4-FFF2-40B4-BE49-F238E27FC236}">
                <a16:creationId xmlns:a16="http://schemas.microsoft.com/office/drawing/2014/main" id="{B4734F19-2974-205C-7917-33F0A125FD56}"/>
              </a:ext>
            </a:extLst>
          </p:cNvPr>
          <p:cNvSpPr>
            <a:spLocks noGrp="1"/>
          </p:cNvSpPr>
          <p:nvPr>
            <p:ph idx="1"/>
          </p:nvPr>
        </p:nvSpPr>
        <p:spPr>
          <a:xfrm>
            <a:off x="67733" y="1810512"/>
            <a:ext cx="12008653" cy="4590392"/>
          </a:xfrm>
        </p:spPr>
        <p:txBody>
          <a:bodyPr/>
          <a:lstStyle/>
          <a:p>
            <a:pPr marL="0" indent="0">
              <a:buNone/>
            </a:pPr>
            <a:r>
              <a:rPr lang="en-US" dirty="0"/>
              <a:t>Dijkstra's algorithm is a fundamental tool in the realm of computer science and graph theory, particularly when it comes to solving the problem of finding the shortest route in a network. One prominent use case of Dijkstra's algorithm is in the field of route planning. Imagine a scenario where you need to determine the most efficient path between two locations on a road network or any interconnected system. Dijkstra's algorithm excels in precisely this application. By systematically exploring and evaluating potential routes based on their cumulative weights or costs, the algorithm efficiently identifies the shortest path. This makes it invaluable in various domains, such as GPS navigation systems, logistics and transportation management, and network routing protocols, where optimizing the route between two points is essential for minimizing travel time, fuel consumption, or resource usage.</a:t>
            </a:r>
          </a:p>
          <a:p>
            <a:endParaRPr lang="en-IN" dirty="0"/>
          </a:p>
        </p:txBody>
      </p:sp>
    </p:spTree>
    <p:extLst>
      <p:ext uri="{BB962C8B-B14F-4D97-AF65-F5344CB8AC3E}">
        <p14:creationId xmlns:p14="http://schemas.microsoft.com/office/powerpoint/2010/main" val="2831084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37D06-6254-1A26-AC57-8D24FF9760D6}"/>
              </a:ext>
            </a:extLst>
          </p:cNvPr>
          <p:cNvSpPr>
            <a:spLocks noGrp="1"/>
          </p:cNvSpPr>
          <p:nvPr>
            <p:ph type="title"/>
          </p:nvPr>
        </p:nvSpPr>
        <p:spPr/>
        <p:txBody>
          <a:bodyPr/>
          <a:lstStyle/>
          <a:p>
            <a:r>
              <a:rPr lang="en-US" dirty="0"/>
              <a:t>Why Dijkstra's Algorithm </a:t>
            </a:r>
            <a:endParaRPr lang="en-IN" dirty="0"/>
          </a:p>
        </p:txBody>
      </p:sp>
      <p:sp>
        <p:nvSpPr>
          <p:cNvPr id="3" name="Content Placeholder 2">
            <a:extLst>
              <a:ext uri="{FF2B5EF4-FFF2-40B4-BE49-F238E27FC236}">
                <a16:creationId xmlns:a16="http://schemas.microsoft.com/office/drawing/2014/main" id="{A37E6A76-2EF8-DE37-4B92-708FE79D197A}"/>
              </a:ext>
            </a:extLst>
          </p:cNvPr>
          <p:cNvSpPr>
            <a:spLocks noGrp="1"/>
          </p:cNvSpPr>
          <p:nvPr>
            <p:ph idx="1"/>
          </p:nvPr>
        </p:nvSpPr>
        <p:spPr/>
        <p:txBody>
          <a:bodyPr/>
          <a:lstStyle/>
          <a:p>
            <a:r>
              <a:rPr lang="en-US" sz="2400" dirty="0"/>
              <a:t>Guaranteed Shortest Path: Dijkstra’s algorithm guarantees that it will find the shortest path, as long as the edge weights are non-negative. This makes it a reliable choice in scenarios where accuracy is critical.</a:t>
            </a:r>
          </a:p>
          <a:p>
            <a:r>
              <a:rPr lang="en-US" sz="2400" dirty="0"/>
              <a:t>Versatility: Dijkstra’s algorithm can be used in a variety of graph types, including graphs with weighted and unweighted edges. It can work on both directed graphs and undirected graphs.</a:t>
            </a:r>
          </a:p>
          <a:p>
            <a:r>
              <a:rPr lang="en-US" sz="2400" dirty="0"/>
              <a:t>Practical Applications: The algorithm is widely used in real-world applications such as navigation systems like Google Maps, geographical mapping systems, and IP routing.</a:t>
            </a:r>
          </a:p>
          <a:p>
            <a:r>
              <a:rPr lang="en-US" sz="2400" dirty="0"/>
              <a:t>Simplicity and Efficacy: The algorithm’s ability to ensure the shortest path is one of its main benefits, making it extremely dependable for practical applications. Its popularity is due to its adaptability to a variety of situations, simplicity, and efficacy.</a:t>
            </a:r>
          </a:p>
          <a:p>
            <a:endParaRPr lang="en-IN" sz="2400" dirty="0"/>
          </a:p>
        </p:txBody>
      </p:sp>
      <p:sp>
        <p:nvSpPr>
          <p:cNvPr id="4" name="Slide Number Placeholder 3">
            <a:extLst>
              <a:ext uri="{FF2B5EF4-FFF2-40B4-BE49-F238E27FC236}">
                <a16:creationId xmlns:a16="http://schemas.microsoft.com/office/drawing/2014/main" id="{58033713-2464-4F53-E7C7-ED69A1428AD1}"/>
              </a:ext>
            </a:extLst>
          </p:cNvPr>
          <p:cNvSpPr>
            <a:spLocks noGrp="1"/>
          </p:cNvSpPr>
          <p:nvPr>
            <p:ph type="sldNum" sz="quarter" idx="12"/>
          </p:nvPr>
        </p:nvSpPr>
        <p:spPr/>
        <p:txBody>
          <a:bodyPr/>
          <a:lstStyle/>
          <a:p>
            <a:fld id="{8D0AFDD5-844D-364D-8AEC-50CF4D36D55D}" type="slidenum">
              <a:rPr lang="en-US" noProof="0" smtClean="0"/>
              <a:t>6</a:t>
            </a:fld>
            <a:endParaRPr lang="en-US" noProof="0"/>
          </a:p>
        </p:txBody>
      </p:sp>
      <p:sp>
        <p:nvSpPr>
          <p:cNvPr id="5" name="Footer Placeholder 4">
            <a:extLst>
              <a:ext uri="{FF2B5EF4-FFF2-40B4-BE49-F238E27FC236}">
                <a16:creationId xmlns:a16="http://schemas.microsoft.com/office/drawing/2014/main" id="{CDC5A788-3DB2-341F-CCAE-87E6CDC6CF9B}"/>
              </a:ext>
            </a:extLst>
          </p:cNvPr>
          <p:cNvSpPr>
            <a:spLocks noGrp="1"/>
          </p:cNvSpPr>
          <p:nvPr>
            <p:ph type="ftr" sz="quarter" idx="11"/>
          </p:nvPr>
        </p:nvSpPr>
        <p:spPr/>
        <p:txBody>
          <a:bodyPr/>
          <a:lstStyle/>
          <a:p>
            <a:r>
              <a:rPr lang="en-US" noProof="0" dirty="0"/>
              <a:t>Map-Map</a:t>
            </a:r>
          </a:p>
        </p:txBody>
      </p:sp>
    </p:spTree>
    <p:extLst>
      <p:ext uri="{BB962C8B-B14F-4D97-AF65-F5344CB8AC3E}">
        <p14:creationId xmlns:p14="http://schemas.microsoft.com/office/powerpoint/2010/main" val="428100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147145" y="512064"/>
            <a:ext cx="11634952" cy="1014984"/>
          </a:xfrm>
        </p:spPr>
        <p:txBody>
          <a:bodyPr/>
          <a:lstStyle/>
          <a:p>
            <a:r>
              <a:rPr lang="en-US" sz="6000" dirty="0">
                <a:latin typeface="Century Gothic" panose="020B0502020202020204" pitchFamily="34" charset="0"/>
              </a:rPr>
              <a:t>Oshawa Driveway Network</a:t>
            </a:r>
            <a:endParaRPr lang="en-US" dirty="0"/>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fld id="{8D0AFDD5-844D-364D-8AEC-50CF4D36D55D}" type="slidenum">
              <a:rPr lang="en-US" smtClean="0"/>
              <a:t>7</a:t>
            </a:fld>
            <a:endParaRPr lang="en-US"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a:lstStyle/>
          <a:p>
            <a:r>
              <a:rPr lang="en-US" dirty="0"/>
              <a:t>Map-Map</a:t>
            </a:r>
          </a:p>
        </p:txBody>
      </p:sp>
      <p:sp>
        <p:nvSpPr>
          <p:cNvPr id="6" name="Content Placeholder 5">
            <a:extLst>
              <a:ext uri="{FF2B5EF4-FFF2-40B4-BE49-F238E27FC236}">
                <a16:creationId xmlns:a16="http://schemas.microsoft.com/office/drawing/2014/main" id="{D2FABDAC-B513-4B20-3A9A-9018EA5B9E22}"/>
              </a:ext>
            </a:extLst>
          </p:cNvPr>
          <p:cNvSpPr>
            <a:spLocks noGrp="1"/>
          </p:cNvSpPr>
          <p:nvPr>
            <p:ph idx="1"/>
          </p:nvPr>
        </p:nvSpPr>
        <p:spPr>
          <a:xfrm>
            <a:off x="484632" y="1810512"/>
            <a:ext cx="11097768" cy="4160520"/>
          </a:xfrm>
        </p:spPr>
        <p:txBody>
          <a:bodyPr/>
          <a:lstStyle/>
          <a:p>
            <a:r>
              <a:rPr lang="en-US" dirty="0"/>
              <a:t>Data Source: Utilizing data from Open Streets Maps, the Oshawa Driveway Network serves as the foundation for our pathfinding algorithms.</a:t>
            </a:r>
          </a:p>
          <a:p>
            <a:r>
              <a:rPr lang="en-US" dirty="0"/>
              <a:t>OpenStreetMap (OSM) is a collaborative project that creates a free, editable map of the world, built by a community of mappers who contribute and maintain data about roads, trails, cafés, railway stations, and much more. </a:t>
            </a:r>
          </a:p>
          <a:p>
            <a:r>
              <a:rPr lang="en-US" dirty="0"/>
              <a:t>OpenStreetMap data is open and free to use. The maps and related geographic data are released under the Open Database License (</a:t>
            </a:r>
            <a:r>
              <a:rPr lang="en-US" dirty="0" err="1"/>
              <a:t>ODbL</a:t>
            </a:r>
            <a:r>
              <a:rPr lang="en-US" dirty="0"/>
              <a:t>), which allows users to view, modify, and use the data for various purposes. This openness encourages a wide range of applications and services to utilize OSM data, including navigation apps, GIS (Geographic Information System) tools, and location-based services.</a:t>
            </a:r>
          </a:p>
        </p:txBody>
      </p:sp>
    </p:spTree>
    <p:extLst>
      <p:ext uri="{BB962C8B-B14F-4D97-AF65-F5344CB8AC3E}">
        <p14:creationId xmlns:p14="http://schemas.microsoft.com/office/powerpoint/2010/main" val="2011023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147145" y="512064"/>
            <a:ext cx="11634952" cy="1014984"/>
          </a:xfrm>
        </p:spPr>
        <p:txBody>
          <a:bodyPr/>
          <a:lstStyle/>
          <a:p>
            <a:r>
              <a:rPr lang="en-US" sz="6000" dirty="0">
                <a:latin typeface="Century Gothic" panose="020B0502020202020204" pitchFamily="34" charset="0"/>
              </a:rPr>
              <a:t>Oshawa Driveway Network</a:t>
            </a:r>
            <a:endParaRPr lang="en-US" dirty="0"/>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fld id="{8D0AFDD5-844D-364D-8AEC-50CF4D36D55D}" type="slidenum">
              <a:rPr lang="en-US" smtClean="0"/>
              <a:t>8</a:t>
            </a:fld>
            <a:endParaRPr lang="en-US"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a:lstStyle/>
          <a:p>
            <a:r>
              <a:rPr lang="en-US" dirty="0"/>
              <a:t>Map-Map</a:t>
            </a:r>
          </a:p>
        </p:txBody>
      </p:sp>
      <p:pic>
        <p:nvPicPr>
          <p:cNvPr id="11266" name="Picture 2">
            <a:extLst>
              <a:ext uri="{FF2B5EF4-FFF2-40B4-BE49-F238E27FC236}">
                <a16:creationId xmlns:a16="http://schemas.microsoft.com/office/drawing/2014/main" id="{ACB5C71B-D441-4CD8-0B15-F4656F25F06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40769" y="1489093"/>
            <a:ext cx="3789275" cy="4856843"/>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a:extLst>
              <a:ext uri="{FF2B5EF4-FFF2-40B4-BE49-F238E27FC236}">
                <a16:creationId xmlns:a16="http://schemas.microsoft.com/office/drawing/2014/main" id="{C69482DB-F99C-8ED6-6BF0-8325D034B7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7520" y="1455578"/>
            <a:ext cx="3994856" cy="5016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7103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9</a:t>
            </a:fld>
            <a:endParaRPr lang="en-US" dirty="0"/>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dirty="0"/>
              <a:t>Map-Map</a:t>
            </a:r>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16"/>
          </p:nvPr>
        </p:nvSpPr>
        <p:spPr>
          <a:xfrm>
            <a:off x="10629145" y="6400904"/>
            <a:ext cx="640080" cy="246888"/>
          </a:xfrm>
        </p:spPr>
        <p:txBody>
          <a:bodyPr/>
          <a:lstStyle/>
          <a:p>
            <a:r>
              <a:rPr lang="en-US" dirty="0"/>
              <a:t>20XX</a:t>
            </a:r>
          </a:p>
        </p:txBody>
      </p:sp>
      <p:pic>
        <p:nvPicPr>
          <p:cNvPr id="1030" name="Picture 6">
            <a:extLst>
              <a:ext uri="{FF2B5EF4-FFF2-40B4-BE49-F238E27FC236}">
                <a16:creationId xmlns:a16="http://schemas.microsoft.com/office/drawing/2014/main" id="{0F3DC5B8-9C8C-DD8F-6017-ACF7F131C6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79450"/>
            <a:ext cx="12192000" cy="549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3288997"/>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2.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{E789A0C3-B654-4C55-B214-E2835350E205}tf11429527_win32</Template>
  <TotalTime>229</TotalTime>
  <Words>1318</Words>
  <Application>Microsoft Office PowerPoint</Application>
  <PresentationFormat>Widescreen</PresentationFormat>
  <Paragraphs>139</Paragraphs>
  <Slides>30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Century Gothic</vt:lpstr>
      <vt:lpstr>Karla</vt:lpstr>
      <vt:lpstr>Nunito</vt:lpstr>
      <vt:lpstr>Univers Condensed Light</vt:lpstr>
      <vt:lpstr>Office Theme</vt:lpstr>
      <vt:lpstr>Optimal Path Finder:  Map-Map</vt:lpstr>
      <vt:lpstr>Agenda</vt:lpstr>
      <vt:lpstr>Introduction </vt:lpstr>
      <vt:lpstr>Dijkstra's Algorithm Integration</vt:lpstr>
      <vt:lpstr>Use Case in Route Planning</vt:lpstr>
      <vt:lpstr>Why Dijkstra's Algorithm </vt:lpstr>
      <vt:lpstr>Oshawa Driveway Network</vt:lpstr>
      <vt:lpstr>Oshawa Driveway Network</vt:lpstr>
      <vt:lpstr>PowerPoint Presentation</vt:lpstr>
      <vt:lpstr>Neo4j (GraphDB)</vt:lpstr>
      <vt:lpstr>Address Visualization </vt:lpstr>
      <vt:lpstr>Intersection Visualization </vt:lpstr>
      <vt:lpstr>Graph Network</vt:lpstr>
      <vt:lpstr>Dual Platform – Mobile &amp; Web</vt:lpstr>
      <vt:lpstr>PowerPoint Presentation</vt:lpstr>
      <vt:lpstr>PowerPoint Presentation</vt:lpstr>
      <vt:lpstr>PowerPoint Presentation</vt:lpstr>
      <vt:lpstr>PowerPoint Presentation</vt:lpstr>
      <vt:lpstr>PowerPoint Presentation</vt:lpstr>
      <vt:lpstr>PowerPoint Presentation</vt:lpstr>
      <vt:lpstr>New Website Interface</vt:lpstr>
      <vt:lpstr>Entering Source</vt:lpstr>
      <vt:lpstr>Suggestions for Source</vt:lpstr>
      <vt:lpstr>Destination on the map</vt:lpstr>
      <vt:lpstr>To choose the Destination</vt:lpstr>
      <vt:lpstr>Entering Destination</vt:lpstr>
      <vt:lpstr>Destination Found on the Map</vt:lpstr>
      <vt:lpstr>Tech Stack</vt:lpstr>
      <vt:lpstr>Summary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Optimal Path Finder:  Map-Map</dc:title>
  <dc:creator>Akshaya Bhalikha</dc:creator>
  <cp:lastModifiedBy>Akshaya Bhalikha</cp:lastModifiedBy>
  <cp:revision>1</cp:revision>
  <dcterms:created xsi:type="dcterms:W3CDTF">2023-12-14T19:53:56Z</dcterms:created>
  <dcterms:modified xsi:type="dcterms:W3CDTF">2023-12-14T23:56:24Z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